
<file path=[Content_Types].xml><?xml version="1.0" encoding="utf-8"?>
<Types xmlns="http://schemas.openxmlformats.org/package/2006/content-types">
  <Default Extension="jpeg" ContentType="image/jpeg"/>
  <Default Extension="gif" ContentType="image/gi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256" r:id="rId4"/>
    <p:sldId id="324" r:id="rId5"/>
    <p:sldId id="258" r:id="rId7"/>
    <p:sldId id="259" r:id="rId8"/>
    <p:sldId id="260" r:id="rId9"/>
    <p:sldId id="271" r:id="rId10"/>
    <p:sldId id="272" r:id="rId11"/>
    <p:sldId id="273" r:id="rId12"/>
    <p:sldId id="279" r:id="rId13"/>
    <p:sldId id="274" r:id="rId14"/>
    <p:sldId id="275" r:id="rId15"/>
    <p:sldId id="283" r:id="rId16"/>
    <p:sldId id="280" r:id="rId17"/>
    <p:sldId id="281" r:id="rId18"/>
    <p:sldId id="284" r:id="rId19"/>
    <p:sldId id="282" r:id="rId20"/>
    <p:sldId id="285" r:id="rId21"/>
    <p:sldId id="276" r:id="rId22"/>
    <p:sldId id="277" r:id="rId23"/>
    <p:sldId id="278" r:id="rId24"/>
    <p:sldId id="286" r:id="rId25"/>
    <p:sldId id="287" r:id="rId26"/>
    <p:sldId id="288" r:id="rId27"/>
    <p:sldId id="289" r:id="rId28"/>
    <p:sldId id="290" r:id="rId29"/>
    <p:sldId id="291" r:id="rId30"/>
    <p:sldId id="292" r:id="rId31"/>
    <p:sldId id="293" r:id="rId32"/>
    <p:sldId id="295" r:id="rId33"/>
    <p:sldId id="296" r:id="rId34"/>
    <p:sldId id="297" r:id="rId35"/>
    <p:sldId id="298" r:id="rId36"/>
    <p:sldId id="317" r:id="rId37"/>
    <p:sldId id="300" r:id="rId38"/>
    <p:sldId id="301" r:id="rId39"/>
    <p:sldId id="303" r:id="rId40"/>
    <p:sldId id="316" r:id="rId41"/>
    <p:sldId id="304" r:id="rId42"/>
    <p:sldId id="362" r:id="rId43"/>
  </p:sldIdLst>
  <p:sldSz cx="23042880" cy="12962255"/>
  <p:notesSz cx="6858000" cy="9144000"/>
  <p:defaultTextStyle>
    <a:defPPr>
      <a:defRPr lang="zh-CN"/>
    </a:defPPr>
    <a:lvl1pPr marL="0" lvl="0" indent="0" algn="l" defTabSz="2303780" rtl="0" eaLnBrk="1" fontAlgn="base" latinLnBrk="0" hangingPunct="1">
      <a:lnSpc>
        <a:spcPct val="100000"/>
      </a:lnSpc>
      <a:spcBef>
        <a:spcPct val="0"/>
      </a:spcBef>
      <a:spcAft>
        <a:spcPct val="0"/>
      </a:spcAft>
      <a:buNone/>
      <a:defRPr sz="4500" b="0" i="0" u="none" kern="1200" baseline="0">
        <a:solidFill>
          <a:schemeClr val="tx1"/>
        </a:solidFill>
        <a:latin typeface="Calibri" panose="020F0502020204030204" pitchFamily="34" charset="0"/>
        <a:ea typeface="宋体" panose="02010600030101010101" pitchFamily="2" charset="-122"/>
        <a:cs typeface="+mn-cs"/>
      </a:defRPr>
    </a:lvl1pPr>
    <a:lvl2pPr marL="1151255" lvl="1" indent="-694055" algn="l" defTabSz="2303780" rtl="0" eaLnBrk="1" fontAlgn="base" latinLnBrk="0" hangingPunct="1">
      <a:lnSpc>
        <a:spcPct val="100000"/>
      </a:lnSpc>
      <a:spcBef>
        <a:spcPct val="0"/>
      </a:spcBef>
      <a:spcAft>
        <a:spcPct val="0"/>
      </a:spcAft>
      <a:buNone/>
      <a:defRPr sz="4500" b="0" i="0" u="none" kern="1200" baseline="0">
        <a:solidFill>
          <a:schemeClr val="tx1"/>
        </a:solidFill>
        <a:latin typeface="Calibri" panose="020F0502020204030204" pitchFamily="34" charset="0"/>
        <a:ea typeface="宋体" panose="02010600030101010101" pitchFamily="2" charset="-122"/>
        <a:cs typeface="+mn-cs"/>
      </a:defRPr>
    </a:lvl2pPr>
    <a:lvl3pPr marL="2303780" lvl="2" indent="-1389380" algn="l" defTabSz="2303780" rtl="0" eaLnBrk="1" fontAlgn="base" latinLnBrk="0" hangingPunct="1">
      <a:lnSpc>
        <a:spcPct val="100000"/>
      </a:lnSpc>
      <a:spcBef>
        <a:spcPct val="0"/>
      </a:spcBef>
      <a:spcAft>
        <a:spcPct val="0"/>
      </a:spcAft>
      <a:buNone/>
      <a:defRPr sz="4500" b="0" i="0" u="none" kern="1200" baseline="0">
        <a:solidFill>
          <a:schemeClr val="tx1"/>
        </a:solidFill>
        <a:latin typeface="Calibri" panose="020F0502020204030204" pitchFamily="34" charset="0"/>
        <a:ea typeface="宋体" panose="02010600030101010101" pitchFamily="2" charset="-122"/>
        <a:cs typeface="+mn-cs"/>
      </a:defRPr>
    </a:lvl3pPr>
    <a:lvl4pPr marL="3456305" lvl="3" indent="-2084705" algn="l" defTabSz="2303780" rtl="0" eaLnBrk="1" fontAlgn="base" latinLnBrk="0" hangingPunct="1">
      <a:lnSpc>
        <a:spcPct val="100000"/>
      </a:lnSpc>
      <a:spcBef>
        <a:spcPct val="0"/>
      </a:spcBef>
      <a:spcAft>
        <a:spcPct val="0"/>
      </a:spcAft>
      <a:buNone/>
      <a:defRPr sz="4500" b="0" i="0" u="none" kern="1200" baseline="0">
        <a:solidFill>
          <a:schemeClr val="tx1"/>
        </a:solidFill>
        <a:latin typeface="Calibri" panose="020F0502020204030204" pitchFamily="34" charset="0"/>
        <a:ea typeface="宋体" panose="02010600030101010101" pitchFamily="2" charset="-122"/>
        <a:cs typeface="+mn-cs"/>
      </a:defRPr>
    </a:lvl4pPr>
    <a:lvl5pPr marL="4608830" lvl="4" indent="-2780030" algn="l" defTabSz="2303780" rtl="0" eaLnBrk="1" fontAlgn="base" latinLnBrk="0" hangingPunct="1">
      <a:lnSpc>
        <a:spcPct val="100000"/>
      </a:lnSpc>
      <a:spcBef>
        <a:spcPct val="0"/>
      </a:spcBef>
      <a:spcAft>
        <a:spcPct val="0"/>
      </a:spcAft>
      <a:buNone/>
      <a:defRPr sz="4500"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2780030" algn="l" defTabSz="2303780" rtl="0" eaLnBrk="1" fontAlgn="base" latinLnBrk="0" hangingPunct="1">
      <a:lnSpc>
        <a:spcPct val="100000"/>
      </a:lnSpc>
      <a:spcBef>
        <a:spcPct val="0"/>
      </a:spcBef>
      <a:spcAft>
        <a:spcPct val="0"/>
      </a:spcAft>
      <a:buNone/>
      <a:defRPr sz="4500"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2780030" algn="l" defTabSz="2303780" rtl="0" eaLnBrk="1" fontAlgn="base" latinLnBrk="0" hangingPunct="1">
      <a:lnSpc>
        <a:spcPct val="100000"/>
      </a:lnSpc>
      <a:spcBef>
        <a:spcPct val="0"/>
      </a:spcBef>
      <a:spcAft>
        <a:spcPct val="0"/>
      </a:spcAft>
      <a:buNone/>
      <a:defRPr sz="4500"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2780030" algn="l" defTabSz="2303780" rtl="0" eaLnBrk="1" fontAlgn="base" latinLnBrk="0" hangingPunct="1">
      <a:lnSpc>
        <a:spcPct val="100000"/>
      </a:lnSpc>
      <a:spcBef>
        <a:spcPct val="0"/>
      </a:spcBef>
      <a:spcAft>
        <a:spcPct val="0"/>
      </a:spcAft>
      <a:buNone/>
      <a:defRPr sz="4500"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2780030" algn="l" defTabSz="2303780" rtl="0" eaLnBrk="1" fontAlgn="base" latinLnBrk="0" hangingPunct="1">
      <a:lnSpc>
        <a:spcPct val="100000"/>
      </a:lnSpc>
      <a:spcBef>
        <a:spcPct val="0"/>
      </a:spcBef>
      <a:spcAft>
        <a:spcPct val="0"/>
      </a:spcAft>
      <a:buNone/>
      <a:defRPr sz="4500"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73734"/>
    <a:srgbClr val="6EB9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35" d="100"/>
          <a:sy n="35" d="100"/>
        </p:scale>
        <p:origin x="-828" y="-66"/>
      </p:cViewPr>
      <p:guideLst>
        <p:guide orient="horz" pos="4234"/>
        <p:guide pos="7277"/>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934" y="1143000"/>
            <a:ext cx="5486131"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Growatt</a:t>
            </a:r>
            <a:r>
              <a:rPr lang="en-US" altLang="zh-CN" dirty="0"/>
              <a:t> focus on PV new energy industry, our vision is “Dedicated to becoming the world’s largest supplier of smart energy solutions”.</a:t>
            </a:r>
            <a:endParaRPr lang="zh-CN" altLang="en-US" dirty="0"/>
          </a:p>
        </p:txBody>
      </p:sp>
      <p:sp>
        <p:nvSpPr>
          <p:cNvPr id="4" name="灯片编号占位符 3"/>
          <p:cNvSpPr>
            <a:spLocks noGrp="1"/>
          </p:cNvSpPr>
          <p:nvPr>
            <p:ph type="sldNum" sz="quarter" idx="5"/>
          </p:nvPr>
        </p:nvSpPr>
        <p:spPr/>
        <p:txBody>
          <a:bodyPr/>
          <a:lstStyle/>
          <a:p>
            <a:fld id="{CB8E3484-DD6E-4B4C-BA0E-F0B30BADB6C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That’s all about </a:t>
            </a:r>
            <a:r>
              <a:rPr lang="en-US" altLang="zh-CN" dirty="0" err="1"/>
              <a:t>Growatt</a:t>
            </a:r>
            <a:r>
              <a:rPr lang="en-US" altLang="zh-CN" dirty="0"/>
              <a:t>. In</a:t>
            </a:r>
            <a:r>
              <a:rPr lang="en-US" altLang="zh-CN" baseline="0" dirty="0"/>
              <a:t> the last, I want to say thank you for your listening, together with </a:t>
            </a:r>
            <a:r>
              <a:rPr lang="en-US" altLang="zh-CN" baseline="0" dirty="0" err="1"/>
              <a:t>Growatt</a:t>
            </a:r>
            <a:r>
              <a:rPr lang="en-US" altLang="zh-CN" baseline="0" dirty="0"/>
              <a:t>, we can create a greener and smarter world.</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B8E3484-DD6E-4B4C-BA0E-F0B30BADB6C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728192" y="4026604"/>
            <a:ext cx="19586179" cy="2778416"/>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3456385" y="7345098"/>
            <a:ext cx="16129794" cy="3312495"/>
          </a:xfrm>
        </p:spPr>
        <p:txBody>
          <a:bodyPr/>
          <a:lstStyle>
            <a:lvl1pPr marL="0" indent="0" algn="ctr">
              <a:buNone/>
              <a:defRPr>
                <a:solidFill>
                  <a:schemeClr val="tx1">
                    <a:tint val="75000"/>
                  </a:schemeClr>
                </a:solidFill>
              </a:defRPr>
            </a:lvl1pPr>
            <a:lvl2pPr marL="1151890" indent="0" algn="ctr">
              <a:buNone/>
              <a:defRPr>
                <a:solidFill>
                  <a:schemeClr val="tx1">
                    <a:tint val="75000"/>
                  </a:schemeClr>
                </a:solidFill>
              </a:defRPr>
            </a:lvl2pPr>
            <a:lvl3pPr marL="2304415" indent="0" algn="ctr">
              <a:buNone/>
              <a:defRPr>
                <a:solidFill>
                  <a:schemeClr val="tx1">
                    <a:tint val="75000"/>
                  </a:schemeClr>
                </a:solidFill>
              </a:defRPr>
            </a:lvl3pPr>
            <a:lvl4pPr marL="3456305" indent="0" algn="ctr">
              <a:buNone/>
              <a:defRPr>
                <a:solidFill>
                  <a:schemeClr val="tx1">
                    <a:tint val="75000"/>
                  </a:schemeClr>
                </a:solidFill>
              </a:defRPr>
            </a:lvl4pPr>
            <a:lvl5pPr marL="4608830" indent="0" algn="ctr">
              <a:buNone/>
              <a:defRPr>
                <a:solidFill>
                  <a:schemeClr val="tx1">
                    <a:tint val="75000"/>
                  </a:schemeClr>
                </a:solidFill>
              </a:defRPr>
            </a:lvl5pPr>
            <a:lvl6pPr marL="5760720" indent="0" algn="ctr">
              <a:buNone/>
              <a:defRPr>
                <a:solidFill>
                  <a:schemeClr val="tx1">
                    <a:tint val="75000"/>
                  </a:schemeClr>
                </a:solidFill>
              </a:defRPr>
            </a:lvl6pPr>
            <a:lvl7pPr marL="6912610" indent="0" algn="ctr">
              <a:buNone/>
              <a:defRPr>
                <a:solidFill>
                  <a:schemeClr val="tx1">
                    <a:tint val="75000"/>
                  </a:schemeClr>
                </a:solidFill>
              </a:defRPr>
            </a:lvl7pPr>
            <a:lvl8pPr marL="8065135" indent="0" algn="ctr">
              <a:buNone/>
              <a:defRPr>
                <a:solidFill>
                  <a:schemeClr val="tx1">
                    <a:tint val="75000"/>
                  </a:schemeClr>
                </a:solidFill>
              </a:defRPr>
            </a:lvl8pPr>
            <a:lvl9pPr marL="921702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6705858" y="390058"/>
            <a:ext cx="5184577" cy="829324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152128" y="390058"/>
            <a:ext cx="15169687" cy="829324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728192" y="4026604"/>
            <a:ext cx="19586179" cy="2778416"/>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3456385" y="7345098"/>
            <a:ext cx="16129794" cy="3312495"/>
          </a:xfrm>
        </p:spPr>
        <p:txBody>
          <a:bodyPr/>
          <a:lstStyle>
            <a:lvl1pPr marL="0" indent="0" algn="ctr">
              <a:buNone/>
              <a:defRPr>
                <a:solidFill>
                  <a:schemeClr val="tx1">
                    <a:tint val="75000"/>
                  </a:schemeClr>
                </a:solidFill>
              </a:defRPr>
            </a:lvl1pPr>
            <a:lvl2pPr marL="1151890" indent="0" algn="ctr">
              <a:buNone/>
              <a:defRPr>
                <a:solidFill>
                  <a:schemeClr val="tx1">
                    <a:tint val="75000"/>
                  </a:schemeClr>
                </a:solidFill>
              </a:defRPr>
            </a:lvl2pPr>
            <a:lvl3pPr marL="2304415" indent="0" algn="ctr">
              <a:buNone/>
              <a:defRPr>
                <a:solidFill>
                  <a:schemeClr val="tx1">
                    <a:tint val="75000"/>
                  </a:schemeClr>
                </a:solidFill>
              </a:defRPr>
            </a:lvl3pPr>
            <a:lvl4pPr marL="3456305" indent="0" algn="ctr">
              <a:buNone/>
              <a:defRPr>
                <a:solidFill>
                  <a:schemeClr val="tx1">
                    <a:tint val="75000"/>
                  </a:schemeClr>
                </a:solidFill>
              </a:defRPr>
            </a:lvl4pPr>
            <a:lvl5pPr marL="4608830" indent="0" algn="ctr">
              <a:buNone/>
              <a:defRPr>
                <a:solidFill>
                  <a:schemeClr val="tx1">
                    <a:tint val="75000"/>
                  </a:schemeClr>
                </a:solidFill>
              </a:defRPr>
            </a:lvl5pPr>
            <a:lvl6pPr marL="5760720" indent="0" algn="ctr">
              <a:buNone/>
              <a:defRPr>
                <a:solidFill>
                  <a:schemeClr val="tx1">
                    <a:tint val="75000"/>
                  </a:schemeClr>
                </a:solidFill>
              </a:defRPr>
            </a:lvl6pPr>
            <a:lvl7pPr marL="6912610" indent="0" algn="ctr">
              <a:buNone/>
              <a:defRPr>
                <a:solidFill>
                  <a:schemeClr val="tx1">
                    <a:tint val="75000"/>
                  </a:schemeClr>
                </a:solidFill>
              </a:defRPr>
            </a:lvl7pPr>
            <a:lvl8pPr marL="8065135" indent="0" algn="ctr">
              <a:buNone/>
              <a:defRPr>
                <a:solidFill>
                  <a:schemeClr val="tx1">
                    <a:tint val="75000"/>
                  </a:schemeClr>
                </a:solidFill>
              </a:defRPr>
            </a:lvl8pPr>
            <a:lvl9pPr marL="921702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820203" y="8329248"/>
            <a:ext cx="19586179" cy="2574384"/>
          </a:xfrm>
        </p:spPr>
        <p:txBody>
          <a:bodyPr anchor="t"/>
          <a:lstStyle>
            <a:lvl1pPr algn="l">
              <a:defRPr sz="101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820203" y="5493823"/>
            <a:ext cx="19586179" cy="2835422"/>
          </a:xfrm>
        </p:spPr>
        <p:txBody>
          <a:bodyPr anchor="b"/>
          <a:lstStyle>
            <a:lvl1pPr marL="0" indent="0">
              <a:buNone/>
              <a:defRPr sz="5000">
                <a:solidFill>
                  <a:schemeClr val="tx1">
                    <a:tint val="75000"/>
                  </a:schemeClr>
                </a:solidFill>
              </a:defRPr>
            </a:lvl1pPr>
            <a:lvl2pPr marL="1151890" indent="0">
              <a:buNone/>
              <a:defRPr sz="4500">
                <a:solidFill>
                  <a:schemeClr val="tx1">
                    <a:tint val="75000"/>
                  </a:schemeClr>
                </a:solidFill>
              </a:defRPr>
            </a:lvl2pPr>
            <a:lvl3pPr marL="2304415" indent="0">
              <a:buNone/>
              <a:defRPr sz="4000">
                <a:solidFill>
                  <a:schemeClr val="tx1">
                    <a:tint val="75000"/>
                  </a:schemeClr>
                </a:solidFill>
              </a:defRPr>
            </a:lvl3pPr>
            <a:lvl4pPr marL="3456305" indent="0">
              <a:buNone/>
              <a:defRPr sz="3500">
                <a:solidFill>
                  <a:schemeClr val="tx1">
                    <a:tint val="75000"/>
                  </a:schemeClr>
                </a:solidFill>
              </a:defRPr>
            </a:lvl4pPr>
            <a:lvl5pPr marL="4608830" indent="0">
              <a:buNone/>
              <a:defRPr sz="3500">
                <a:solidFill>
                  <a:schemeClr val="tx1">
                    <a:tint val="75000"/>
                  </a:schemeClr>
                </a:solidFill>
              </a:defRPr>
            </a:lvl5pPr>
            <a:lvl6pPr marL="5760720" indent="0">
              <a:buNone/>
              <a:defRPr sz="3500">
                <a:solidFill>
                  <a:schemeClr val="tx1">
                    <a:tint val="75000"/>
                  </a:schemeClr>
                </a:solidFill>
              </a:defRPr>
            </a:lvl6pPr>
            <a:lvl7pPr marL="6912610" indent="0">
              <a:buNone/>
              <a:defRPr sz="3500">
                <a:solidFill>
                  <a:schemeClr val="tx1">
                    <a:tint val="75000"/>
                  </a:schemeClr>
                </a:solidFill>
              </a:defRPr>
            </a:lvl7pPr>
            <a:lvl8pPr marL="8065135" indent="0">
              <a:buNone/>
              <a:defRPr sz="3500">
                <a:solidFill>
                  <a:schemeClr val="tx1">
                    <a:tint val="75000"/>
                  </a:schemeClr>
                </a:solidFill>
              </a:defRPr>
            </a:lvl8pPr>
            <a:lvl9pPr marL="9217025" indent="0">
              <a:buNone/>
              <a:defRPr sz="35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152128" y="2268340"/>
            <a:ext cx="10177132" cy="6414959"/>
          </a:xfrm>
        </p:spPr>
        <p:txBody>
          <a:bodyPr/>
          <a:lstStyle>
            <a:lvl1pPr>
              <a:defRPr sz="7100"/>
            </a:lvl1pPr>
            <a:lvl2pPr>
              <a:defRPr sz="6000"/>
            </a:lvl2pPr>
            <a:lvl3pPr>
              <a:defRPr sz="5000"/>
            </a:lvl3pPr>
            <a:lvl4pPr>
              <a:defRPr sz="4500"/>
            </a:lvl4pPr>
            <a:lvl5pPr>
              <a:defRPr sz="4500"/>
            </a:lvl5pPr>
            <a:lvl6pPr>
              <a:defRPr sz="4500"/>
            </a:lvl6pPr>
            <a:lvl7pPr>
              <a:defRPr sz="4500"/>
            </a:lvl7pPr>
            <a:lvl8pPr>
              <a:defRPr sz="4500"/>
            </a:lvl8pPr>
            <a:lvl9pPr>
              <a:defRPr sz="4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11713303" y="2268340"/>
            <a:ext cx="10177132" cy="6414959"/>
          </a:xfrm>
        </p:spPr>
        <p:txBody>
          <a:bodyPr/>
          <a:lstStyle>
            <a:lvl1pPr>
              <a:defRPr sz="7100"/>
            </a:lvl1pPr>
            <a:lvl2pPr>
              <a:defRPr sz="6000"/>
            </a:lvl2pPr>
            <a:lvl3pPr>
              <a:defRPr sz="5000"/>
            </a:lvl3pPr>
            <a:lvl4pPr>
              <a:defRPr sz="4500"/>
            </a:lvl4pPr>
            <a:lvl5pPr>
              <a:defRPr sz="4500"/>
            </a:lvl5pPr>
            <a:lvl6pPr>
              <a:defRPr sz="4500"/>
            </a:lvl6pPr>
            <a:lvl7pPr>
              <a:defRPr sz="4500"/>
            </a:lvl7pPr>
            <a:lvl8pPr>
              <a:defRPr sz="4500"/>
            </a:lvl8pPr>
            <a:lvl9pPr>
              <a:defRPr sz="4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2128" y="519080"/>
            <a:ext cx="20738307" cy="2160323"/>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152128" y="2901435"/>
            <a:ext cx="10181134" cy="1209181"/>
          </a:xfrm>
        </p:spPr>
        <p:txBody>
          <a:bodyPr anchor="b"/>
          <a:lstStyle>
            <a:lvl1pPr marL="0" indent="0">
              <a:buNone/>
              <a:defRPr sz="6000" b="1"/>
            </a:lvl1pPr>
            <a:lvl2pPr marL="1151890" indent="0">
              <a:buNone/>
              <a:defRPr sz="5000" b="1"/>
            </a:lvl2pPr>
            <a:lvl3pPr marL="2304415" indent="0">
              <a:buNone/>
              <a:defRPr sz="4500" b="1"/>
            </a:lvl3pPr>
            <a:lvl4pPr marL="3456305" indent="0">
              <a:buNone/>
              <a:defRPr sz="4000" b="1"/>
            </a:lvl4pPr>
            <a:lvl5pPr marL="4608830" indent="0">
              <a:buNone/>
              <a:defRPr sz="4000" b="1"/>
            </a:lvl5pPr>
            <a:lvl6pPr marL="5760720" indent="0">
              <a:buNone/>
              <a:defRPr sz="4000" b="1"/>
            </a:lvl6pPr>
            <a:lvl7pPr marL="6912610" indent="0">
              <a:buNone/>
              <a:defRPr sz="4000" b="1"/>
            </a:lvl7pPr>
            <a:lvl8pPr marL="8065135" indent="0">
              <a:buNone/>
              <a:defRPr sz="4000" b="1"/>
            </a:lvl8pPr>
            <a:lvl9pPr marL="9217025" indent="0">
              <a:buNone/>
              <a:defRPr sz="40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52128" y="4110614"/>
            <a:ext cx="10181134" cy="7468118"/>
          </a:xfrm>
        </p:spPr>
        <p:txBody>
          <a:bodyPr/>
          <a:lstStyle>
            <a:lvl1pPr>
              <a:defRPr sz="6000"/>
            </a:lvl1pPr>
            <a:lvl2pPr>
              <a:defRPr sz="5000"/>
            </a:lvl2pPr>
            <a:lvl3pPr>
              <a:defRPr sz="4500"/>
            </a:lvl3pPr>
            <a:lvl4pPr>
              <a:defRPr sz="4000"/>
            </a:lvl4pPr>
            <a:lvl5pPr>
              <a:defRPr sz="4000"/>
            </a:lvl5pPr>
            <a:lvl6pPr>
              <a:defRPr sz="4000"/>
            </a:lvl6pPr>
            <a:lvl7pPr>
              <a:defRPr sz="4000"/>
            </a:lvl7pPr>
            <a:lvl8pPr>
              <a:defRPr sz="4000"/>
            </a:lvl8pPr>
            <a:lvl9pPr>
              <a:defRPr sz="4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11705306" y="2901435"/>
            <a:ext cx="10185133" cy="1209181"/>
          </a:xfrm>
        </p:spPr>
        <p:txBody>
          <a:bodyPr anchor="b"/>
          <a:lstStyle>
            <a:lvl1pPr marL="0" indent="0">
              <a:buNone/>
              <a:defRPr sz="6000" b="1"/>
            </a:lvl1pPr>
            <a:lvl2pPr marL="1151890" indent="0">
              <a:buNone/>
              <a:defRPr sz="5000" b="1"/>
            </a:lvl2pPr>
            <a:lvl3pPr marL="2304415" indent="0">
              <a:buNone/>
              <a:defRPr sz="4500" b="1"/>
            </a:lvl3pPr>
            <a:lvl4pPr marL="3456305" indent="0">
              <a:buNone/>
              <a:defRPr sz="4000" b="1"/>
            </a:lvl4pPr>
            <a:lvl5pPr marL="4608830" indent="0">
              <a:buNone/>
              <a:defRPr sz="4000" b="1"/>
            </a:lvl5pPr>
            <a:lvl6pPr marL="5760720" indent="0">
              <a:buNone/>
              <a:defRPr sz="4000" b="1"/>
            </a:lvl6pPr>
            <a:lvl7pPr marL="6912610" indent="0">
              <a:buNone/>
              <a:defRPr sz="4000" b="1"/>
            </a:lvl7pPr>
            <a:lvl8pPr marL="8065135" indent="0">
              <a:buNone/>
              <a:defRPr sz="4000" b="1"/>
            </a:lvl8pPr>
            <a:lvl9pPr marL="9217025" indent="0">
              <a:buNone/>
              <a:defRPr sz="40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11705306" y="4110614"/>
            <a:ext cx="10185133" cy="7468118"/>
          </a:xfrm>
        </p:spPr>
        <p:txBody>
          <a:bodyPr/>
          <a:lstStyle>
            <a:lvl1pPr>
              <a:defRPr sz="6000"/>
            </a:lvl1pPr>
            <a:lvl2pPr>
              <a:defRPr sz="5000"/>
            </a:lvl2pPr>
            <a:lvl3pPr>
              <a:defRPr sz="4500"/>
            </a:lvl3pPr>
            <a:lvl4pPr>
              <a:defRPr sz="4000"/>
            </a:lvl4pPr>
            <a:lvl5pPr>
              <a:defRPr sz="4000"/>
            </a:lvl5pPr>
            <a:lvl6pPr>
              <a:defRPr sz="4000"/>
            </a:lvl6pPr>
            <a:lvl7pPr>
              <a:defRPr sz="4000"/>
            </a:lvl7pPr>
            <a:lvl8pPr>
              <a:defRPr sz="4000"/>
            </a:lvl8pPr>
            <a:lvl9pPr>
              <a:defRPr sz="4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2132" y="516076"/>
            <a:ext cx="7580844" cy="2196330"/>
          </a:xfrm>
        </p:spPr>
        <p:txBody>
          <a:bodyPr anchor="b"/>
          <a:lstStyle>
            <a:lvl1pPr algn="l">
              <a:defRPr sz="5000" b="1"/>
            </a:lvl1pPr>
          </a:lstStyle>
          <a:p>
            <a:r>
              <a:rPr lang="zh-CN" altLang="en-US"/>
              <a:t>单击此处编辑母版标题样式</a:t>
            </a:r>
            <a:endParaRPr lang="zh-CN" altLang="en-US"/>
          </a:p>
        </p:txBody>
      </p:sp>
      <p:sp>
        <p:nvSpPr>
          <p:cNvPr id="3" name="内容占位符 2"/>
          <p:cNvSpPr>
            <a:spLocks noGrp="1"/>
          </p:cNvSpPr>
          <p:nvPr>
            <p:ph idx="1"/>
          </p:nvPr>
        </p:nvSpPr>
        <p:spPr>
          <a:xfrm>
            <a:off x="9009002" y="516079"/>
            <a:ext cx="12881433" cy="11062656"/>
          </a:xfrm>
        </p:spPr>
        <p:txBody>
          <a:bodyPr/>
          <a:lstStyle>
            <a:lvl1pPr>
              <a:defRPr sz="8100"/>
            </a:lvl1pPr>
            <a:lvl2pPr>
              <a:defRPr sz="7100"/>
            </a:lvl2pPr>
            <a:lvl3pPr>
              <a:defRPr sz="6000"/>
            </a:lvl3pPr>
            <a:lvl4pPr>
              <a:defRPr sz="5000"/>
            </a:lvl4pPr>
            <a:lvl5pPr>
              <a:defRPr sz="5000"/>
            </a:lvl5pPr>
            <a:lvl6pPr>
              <a:defRPr sz="5000"/>
            </a:lvl6pPr>
            <a:lvl7pPr>
              <a:defRPr sz="5000"/>
            </a:lvl7pPr>
            <a:lvl8pPr>
              <a:defRPr sz="5000"/>
            </a:lvl8pPr>
            <a:lvl9pPr>
              <a:defRPr sz="5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1152132" y="2712409"/>
            <a:ext cx="7580844" cy="8866326"/>
          </a:xfrm>
        </p:spPr>
        <p:txBody>
          <a:bodyPr/>
          <a:lstStyle>
            <a:lvl1pPr marL="0" indent="0">
              <a:buNone/>
              <a:defRPr sz="3500"/>
            </a:lvl1pPr>
            <a:lvl2pPr marL="1151890" indent="0">
              <a:buNone/>
              <a:defRPr sz="3000"/>
            </a:lvl2pPr>
            <a:lvl3pPr marL="2304415" indent="0">
              <a:buNone/>
              <a:defRPr sz="2500"/>
            </a:lvl3pPr>
            <a:lvl4pPr marL="3456305" indent="0">
              <a:buNone/>
              <a:defRPr sz="2300"/>
            </a:lvl4pPr>
            <a:lvl5pPr marL="4608830" indent="0">
              <a:buNone/>
              <a:defRPr sz="2300"/>
            </a:lvl5pPr>
            <a:lvl6pPr marL="5760720" indent="0">
              <a:buNone/>
              <a:defRPr sz="2300"/>
            </a:lvl6pPr>
            <a:lvl7pPr marL="6912610" indent="0">
              <a:buNone/>
              <a:defRPr sz="2300"/>
            </a:lvl7pPr>
            <a:lvl8pPr marL="8065135" indent="0">
              <a:buNone/>
              <a:defRPr sz="2300"/>
            </a:lvl8pPr>
            <a:lvl9pPr marL="9217025" indent="0">
              <a:buNone/>
              <a:defRPr sz="23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16504" y="9073357"/>
            <a:ext cx="13825538" cy="1071162"/>
          </a:xfrm>
        </p:spPr>
        <p:txBody>
          <a:bodyPr anchor="b"/>
          <a:lstStyle>
            <a:lvl1pPr algn="l">
              <a:defRPr sz="5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4516504" y="1158172"/>
            <a:ext cx="13825538" cy="7777163"/>
          </a:xfrm>
        </p:spPr>
        <p:txBody>
          <a:bodyPr vert="horz" lIns="230429" tIns="115214" rIns="230429" bIns="115214" rtlCol="0">
            <a:normAutofit/>
          </a:bodyPr>
          <a:lstStyle>
            <a:lvl1pPr marL="0" indent="0">
              <a:buNone/>
              <a:defRPr sz="8100"/>
            </a:lvl1pPr>
            <a:lvl2pPr marL="1151890" indent="0">
              <a:buNone/>
              <a:defRPr sz="7100"/>
            </a:lvl2pPr>
            <a:lvl3pPr marL="2304415" indent="0">
              <a:buNone/>
              <a:defRPr sz="6000"/>
            </a:lvl3pPr>
            <a:lvl4pPr marL="3456305" indent="0">
              <a:buNone/>
              <a:defRPr sz="5000"/>
            </a:lvl4pPr>
            <a:lvl5pPr marL="4608830" indent="0">
              <a:buNone/>
              <a:defRPr sz="5000"/>
            </a:lvl5pPr>
            <a:lvl6pPr marL="5760720" indent="0">
              <a:buNone/>
              <a:defRPr sz="5000"/>
            </a:lvl6pPr>
            <a:lvl7pPr marL="6912610" indent="0">
              <a:buNone/>
              <a:defRPr sz="5000"/>
            </a:lvl7pPr>
            <a:lvl8pPr marL="8065135" indent="0">
              <a:buNone/>
              <a:defRPr sz="5000"/>
            </a:lvl8pPr>
            <a:lvl9pPr marL="9217025" indent="0">
              <a:buNone/>
              <a:defRPr sz="5000"/>
            </a:lvl9pPr>
          </a:lstStyle>
          <a:p>
            <a:pPr marL="0" marR="0" lvl="0" indent="0" algn="l" defTabSz="2304415"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zh-CN" altLang="en-US" sz="81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4516504" y="10144518"/>
            <a:ext cx="13825538" cy="1521228"/>
          </a:xfrm>
        </p:spPr>
        <p:txBody>
          <a:bodyPr/>
          <a:lstStyle>
            <a:lvl1pPr marL="0" indent="0">
              <a:buNone/>
              <a:defRPr sz="3500"/>
            </a:lvl1pPr>
            <a:lvl2pPr marL="1151890" indent="0">
              <a:buNone/>
              <a:defRPr sz="3000"/>
            </a:lvl2pPr>
            <a:lvl3pPr marL="2304415" indent="0">
              <a:buNone/>
              <a:defRPr sz="2500"/>
            </a:lvl3pPr>
            <a:lvl4pPr marL="3456305" indent="0">
              <a:buNone/>
              <a:defRPr sz="2300"/>
            </a:lvl4pPr>
            <a:lvl5pPr marL="4608830" indent="0">
              <a:buNone/>
              <a:defRPr sz="2300"/>
            </a:lvl5pPr>
            <a:lvl6pPr marL="5760720" indent="0">
              <a:buNone/>
              <a:defRPr sz="2300"/>
            </a:lvl6pPr>
            <a:lvl7pPr marL="6912610" indent="0">
              <a:buNone/>
              <a:defRPr sz="2300"/>
            </a:lvl7pPr>
            <a:lvl8pPr marL="8065135" indent="0">
              <a:buNone/>
              <a:defRPr sz="2300"/>
            </a:lvl8pPr>
            <a:lvl9pPr marL="9217025" indent="0">
              <a:buNone/>
              <a:defRPr sz="23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6705858" y="390058"/>
            <a:ext cx="5184577" cy="829324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152128" y="390058"/>
            <a:ext cx="15169687" cy="829324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820203" y="8329248"/>
            <a:ext cx="19586179" cy="2574384"/>
          </a:xfrm>
        </p:spPr>
        <p:txBody>
          <a:bodyPr anchor="t"/>
          <a:lstStyle>
            <a:lvl1pPr algn="l">
              <a:defRPr sz="101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820203" y="5493823"/>
            <a:ext cx="19586179" cy="2835422"/>
          </a:xfrm>
        </p:spPr>
        <p:txBody>
          <a:bodyPr anchor="b"/>
          <a:lstStyle>
            <a:lvl1pPr marL="0" indent="0">
              <a:buNone/>
              <a:defRPr sz="5000">
                <a:solidFill>
                  <a:schemeClr val="tx1">
                    <a:tint val="75000"/>
                  </a:schemeClr>
                </a:solidFill>
              </a:defRPr>
            </a:lvl1pPr>
            <a:lvl2pPr marL="1151890" indent="0">
              <a:buNone/>
              <a:defRPr sz="4500">
                <a:solidFill>
                  <a:schemeClr val="tx1">
                    <a:tint val="75000"/>
                  </a:schemeClr>
                </a:solidFill>
              </a:defRPr>
            </a:lvl2pPr>
            <a:lvl3pPr marL="2304415" indent="0">
              <a:buNone/>
              <a:defRPr sz="4000">
                <a:solidFill>
                  <a:schemeClr val="tx1">
                    <a:tint val="75000"/>
                  </a:schemeClr>
                </a:solidFill>
              </a:defRPr>
            </a:lvl3pPr>
            <a:lvl4pPr marL="3456305" indent="0">
              <a:buNone/>
              <a:defRPr sz="3500">
                <a:solidFill>
                  <a:schemeClr val="tx1">
                    <a:tint val="75000"/>
                  </a:schemeClr>
                </a:solidFill>
              </a:defRPr>
            </a:lvl4pPr>
            <a:lvl5pPr marL="4608830" indent="0">
              <a:buNone/>
              <a:defRPr sz="3500">
                <a:solidFill>
                  <a:schemeClr val="tx1">
                    <a:tint val="75000"/>
                  </a:schemeClr>
                </a:solidFill>
              </a:defRPr>
            </a:lvl5pPr>
            <a:lvl6pPr marL="5760720" indent="0">
              <a:buNone/>
              <a:defRPr sz="3500">
                <a:solidFill>
                  <a:schemeClr val="tx1">
                    <a:tint val="75000"/>
                  </a:schemeClr>
                </a:solidFill>
              </a:defRPr>
            </a:lvl6pPr>
            <a:lvl7pPr marL="6912610" indent="0">
              <a:buNone/>
              <a:defRPr sz="3500">
                <a:solidFill>
                  <a:schemeClr val="tx1">
                    <a:tint val="75000"/>
                  </a:schemeClr>
                </a:solidFill>
              </a:defRPr>
            </a:lvl7pPr>
            <a:lvl8pPr marL="8065135" indent="0">
              <a:buNone/>
              <a:defRPr sz="3500">
                <a:solidFill>
                  <a:schemeClr val="tx1">
                    <a:tint val="75000"/>
                  </a:schemeClr>
                </a:solidFill>
              </a:defRPr>
            </a:lvl8pPr>
            <a:lvl9pPr marL="9217025" indent="0">
              <a:buNone/>
              <a:defRPr sz="35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152128" y="2268340"/>
            <a:ext cx="10177132" cy="6414959"/>
          </a:xfrm>
        </p:spPr>
        <p:txBody>
          <a:bodyPr/>
          <a:lstStyle>
            <a:lvl1pPr>
              <a:defRPr sz="7100"/>
            </a:lvl1pPr>
            <a:lvl2pPr>
              <a:defRPr sz="6000"/>
            </a:lvl2pPr>
            <a:lvl3pPr>
              <a:defRPr sz="5000"/>
            </a:lvl3pPr>
            <a:lvl4pPr>
              <a:defRPr sz="4500"/>
            </a:lvl4pPr>
            <a:lvl5pPr>
              <a:defRPr sz="4500"/>
            </a:lvl5pPr>
            <a:lvl6pPr>
              <a:defRPr sz="4500"/>
            </a:lvl6pPr>
            <a:lvl7pPr>
              <a:defRPr sz="4500"/>
            </a:lvl7pPr>
            <a:lvl8pPr>
              <a:defRPr sz="4500"/>
            </a:lvl8pPr>
            <a:lvl9pPr>
              <a:defRPr sz="4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11713303" y="2268340"/>
            <a:ext cx="10177132" cy="6414959"/>
          </a:xfrm>
        </p:spPr>
        <p:txBody>
          <a:bodyPr/>
          <a:lstStyle>
            <a:lvl1pPr>
              <a:defRPr sz="7100"/>
            </a:lvl1pPr>
            <a:lvl2pPr>
              <a:defRPr sz="6000"/>
            </a:lvl2pPr>
            <a:lvl3pPr>
              <a:defRPr sz="5000"/>
            </a:lvl3pPr>
            <a:lvl4pPr>
              <a:defRPr sz="4500"/>
            </a:lvl4pPr>
            <a:lvl5pPr>
              <a:defRPr sz="4500"/>
            </a:lvl5pPr>
            <a:lvl6pPr>
              <a:defRPr sz="4500"/>
            </a:lvl6pPr>
            <a:lvl7pPr>
              <a:defRPr sz="4500"/>
            </a:lvl7pPr>
            <a:lvl8pPr>
              <a:defRPr sz="4500"/>
            </a:lvl8pPr>
            <a:lvl9pPr>
              <a:defRPr sz="4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2128" y="519080"/>
            <a:ext cx="20738307" cy="2160323"/>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152128" y="2901435"/>
            <a:ext cx="10181134" cy="1209181"/>
          </a:xfrm>
        </p:spPr>
        <p:txBody>
          <a:bodyPr anchor="b"/>
          <a:lstStyle>
            <a:lvl1pPr marL="0" indent="0">
              <a:buNone/>
              <a:defRPr sz="6000" b="1"/>
            </a:lvl1pPr>
            <a:lvl2pPr marL="1151890" indent="0">
              <a:buNone/>
              <a:defRPr sz="5000" b="1"/>
            </a:lvl2pPr>
            <a:lvl3pPr marL="2304415" indent="0">
              <a:buNone/>
              <a:defRPr sz="4500" b="1"/>
            </a:lvl3pPr>
            <a:lvl4pPr marL="3456305" indent="0">
              <a:buNone/>
              <a:defRPr sz="4000" b="1"/>
            </a:lvl4pPr>
            <a:lvl5pPr marL="4608830" indent="0">
              <a:buNone/>
              <a:defRPr sz="4000" b="1"/>
            </a:lvl5pPr>
            <a:lvl6pPr marL="5760720" indent="0">
              <a:buNone/>
              <a:defRPr sz="4000" b="1"/>
            </a:lvl6pPr>
            <a:lvl7pPr marL="6912610" indent="0">
              <a:buNone/>
              <a:defRPr sz="4000" b="1"/>
            </a:lvl7pPr>
            <a:lvl8pPr marL="8065135" indent="0">
              <a:buNone/>
              <a:defRPr sz="4000" b="1"/>
            </a:lvl8pPr>
            <a:lvl9pPr marL="9217025" indent="0">
              <a:buNone/>
              <a:defRPr sz="40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52128" y="4110614"/>
            <a:ext cx="10181134" cy="7468118"/>
          </a:xfrm>
        </p:spPr>
        <p:txBody>
          <a:bodyPr/>
          <a:lstStyle>
            <a:lvl1pPr>
              <a:defRPr sz="6000"/>
            </a:lvl1pPr>
            <a:lvl2pPr>
              <a:defRPr sz="5000"/>
            </a:lvl2pPr>
            <a:lvl3pPr>
              <a:defRPr sz="4500"/>
            </a:lvl3pPr>
            <a:lvl4pPr>
              <a:defRPr sz="4000"/>
            </a:lvl4pPr>
            <a:lvl5pPr>
              <a:defRPr sz="4000"/>
            </a:lvl5pPr>
            <a:lvl6pPr>
              <a:defRPr sz="4000"/>
            </a:lvl6pPr>
            <a:lvl7pPr>
              <a:defRPr sz="4000"/>
            </a:lvl7pPr>
            <a:lvl8pPr>
              <a:defRPr sz="4000"/>
            </a:lvl8pPr>
            <a:lvl9pPr>
              <a:defRPr sz="4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11705306" y="2901435"/>
            <a:ext cx="10185133" cy="1209181"/>
          </a:xfrm>
        </p:spPr>
        <p:txBody>
          <a:bodyPr anchor="b"/>
          <a:lstStyle>
            <a:lvl1pPr marL="0" indent="0">
              <a:buNone/>
              <a:defRPr sz="6000" b="1"/>
            </a:lvl1pPr>
            <a:lvl2pPr marL="1151890" indent="0">
              <a:buNone/>
              <a:defRPr sz="5000" b="1"/>
            </a:lvl2pPr>
            <a:lvl3pPr marL="2304415" indent="0">
              <a:buNone/>
              <a:defRPr sz="4500" b="1"/>
            </a:lvl3pPr>
            <a:lvl4pPr marL="3456305" indent="0">
              <a:buNone/>
              <a:defRPr sz="4000" b="1"/>
            </a:lvl4pPr>
            <a:lvl5pPr marL="4608830" indent="0">
              <a:buNone/>
              <a:defRPr sz="4000" b="1"/>
            </a:lvl5pPr>
            <a:lvl6pPr marL="5760720" indent="0">
              <a:buNone/>
              <a:defRPr sz="4000" b="1"/>
            </a:lvl6pPr>
            <a:lvl7pPr marL="6912610" indent="0">
              <a:buNone/>
              <a:defRPr sz="4000" b="1"/>
            </a:lvl7pPr>
            <a:lvl8pPr marL="8065135" indent="0">
              <a:buNone/>
              <a:defRPr sz="4000" b="1"/>
            </a:lvl8pPr>
            <a:lvl9pPr marL="9217025" indent="0">
              <a:buNone/>
              <a:defRPr sz="40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11705306" y="4110614"/>
            <a:ext cx="10185133" cy="7468118"/>
          </a:xfrm>
        </p:spPr>
        <p:txBody>
          <a:bodyPr/>
          <a:lstStyle>
            <a:lvl1pPr>
              <a:defRPr sz="6000"/>
            </a:lvl1pPr>
            <a:lvl2pPr>
              <a:defRPr sz="5000"/>
            </a:lvl2pPr>
            <a:lvl3pPr>
              <a:defRPr sz="4500"/>
            </a:lvl3pPr>
            <a:lvl4pPr>
              <a:defRPr sz="4000"/>
            </a:lvl4pPr>
            <a:lvl5pPr>
              <a:defRPr sz="4000"/>
            </a:lvl5pPr>
            <a:lvl6pPr>
              <a:defRPr sz="4000"/>
            </a:lvl6pPr>
            <a:lvl7pPr>
              <a:defRPr sz="4000"/>
            </a:lvl7pPr>
            <a:lvl8pPr>
              <a:defRPr sz="4000"/>
            </a:lvl8pPr>
            <a:lvl9pPr>
              <a:defRPr sz="4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2132" y="516076"/>
            <a:ext cx="7580844" cy="2196330"/>
          </a:xfrm>
        </p:spPr>
        <p:txBody>
          <a:bodyPr anchor="b"/>
          <a:lstStyle>
            <a:lvl1pPr algn="l">
              <a:defRPr sz="5000" b="1"/>
            </a:lvl1pPr>
          </a:lstStyle>
          <a:p>
            <a:r>
              <a:rPr lang="zh-CN" altLang="en-US"/>
              <a:t>单击此处编辑母版标题样式</a:t>
            </a:r>
            <a:endParaRPr lang="zh-CN" altLang="en-US"/>
          </a:p>
        </p:txBody>
      </p:sp>
      <p:sp>
        <p:nvSpPr>
          <p:cNvPr id="3" name="内容占位符 2"/>
          <p:cNvSpPr>
            <a:spLocks noGrp="1"/>
          </p:cNvSpPr>
          <p:nvPr>
            <p:ph idx="1"/>
          </p:nvPr>
        </p:nvSpPr>
        <p:spPr>
          <a:xfrm>
            <a:off x="9009002" y="516079"/>
            <a:ext cx="12881433" cy="11062656"/>
          </a:xfrm>
        </p:spPr>
        <p:txBody>
          <a:bodyPr/>
          <a:lstStyle>
            <a:lvl1pPr>
              <a:defRPr sz="8100"/>
            </a:lvl1pPr>
            <a:lvl2pPr>
              <a:defRPr sz="7100"/>
            </a:lvl2pPr>
            <a:lvl3pPr>
              <a:defRPr sz="6000"/>
            </a:lvl3pPr>
            <a:lvl4pPr>
              <a:defRPr sz="5000"/>
            </a:lvl4pPr>
            <a:lvl5pPr>
              <a:defRPr sz="5000"/>
            </a:lvl5pPr>
            <a:lvl6pPr>
              <a:defRPr sz="5000"/>
            </a:lvl6pPr>
            <a:lvl7pPr>
              <a:defRPr sz="5000"/>
            </a:lvl7pPr>
            <a:lvl8pPr>
              <a:defRPr sz="5000"/>
            </a:lvl8pPr>
            <a:lvl9pPr>
              <a:defRPr sz="5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1152132" y="2712409"/>
            <a:ext cx="7580844" cy="8866326"/>
          </a:xfrm>
        </p:spPr>
        <p:txBody>
          <a:bodyPr/>
          <a:lstStyle>
            <a:lvl1pPr marL="0" indent="0">
              <a:buNone/>
              <a:defRPr sz="3500"/>
            </a:lvl1pPr>
            <a:lvl2pPr marL="1151890" indent="0">
              <a:buNone/>
              <a:defRPr sz="3000"/>
            </a:lvl2pPr>
            <a:lvl3pPr marL="2304415" indent="0">
              <a:buNone/>
              <a:defRPr sz="2500"/>
            </a:lvl3pPr>
            <a:lvl4pPr marL="3456305" indent="0">
              <a:buNone/>
              <a:defRPr sz="2300"/>
            </a:lvl4pPr>
            <a:lvl5pPr marL="4608830" indent="0">
              <a:buNone/>
              <a:defRPr sz="2300"/>
            </a:lvl5pPr>
            <a:lvl6pPr marL="5760720" indent="0">
              <a:buNone/>
              <a:defRPr sz="2300"/>
            </a:lvl6pPr>
            <a:lvl7pPr marL="6912610" indent="0">
              <a:buNone/>
              <a:defRPr sz="2300"/>
            </a:lvl7pPr>
            <a:lvl8pPr marL="8065135" indent="0">
              <a:buNone/>
              <a:defRPr sz="2300"/>
            </a:lvl8pPr>
            <a:lvl9pPr marL="9217025" indent="0">
              <a:buNone/>
              <a:defRPr sz="23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16504" y="9073357"/>
            <a:ext cx="13825538" cy="1071162"/>
          </a:xfrm>
        </p:spPr>
        <p:txBody>
          <a:bodyPr anchor="b"/>
          <a:lstStyle>
            <a:lvl1pPr algn="l">
              <a:defRPr sz="5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4516504" y="1158172"/>
            <a:ext cx="13825538" cy="7777163"/>
          </a:xfrm>
        </p:spPr>
        <p:txBody>
          <a:bodyPr vert="horz" lIns="230429" tIns="115214" rIns="230429" bIns="115214" rtlCol="0">
            <a:normAutofit/>
          </a:bodyPr>
          <a:lstStyle>
            <a:lvl1pPr marL="0" indent="0">
              <a:buNone/>
              <a:defRPr sz="8100"/>
            </a:lvl1pPr>
            <a:lvl2pPr marL="1151890" indent="0">
              <a:buNone/>
              <a:defRPr sz="7100"/>
            </a:lvl2pPr>
            <a:lvl3pPr marL="2304415" indent="0">
              <a:buNone/>
              <a:defRPr sz="6000"/>
            </a:lvl3pPr>
            <a:lvl4pPr marL="3456305" indent="0">
              <a:buNone/>
              <a:defRPr sz="5000"/>
            </a:lvl4pPr>
            <a:lvl5pPr marL="4608830" indent="0">
              <a:buNone/>
              <a:defRPr sz="5000"/>
            </a:lvl5pPr>
            <a:lvl6pPr marL="5760720" indent="0">
              <a:buNone/>
              <a:defRPr sz="5000"/>
            </a:lvl6pPr>
            <a:lvl7pPr marL="6912610" indent="0">
              <a:buNone/>
              <a:defRPr sz="5000"/>
            </a:lvl7pPr>
            <a:lvl8pPr marL="8065135" indent="0">
              <a:buNone/>
              <a:defRPr sz="5000"/>
            </a:lvl8pPr>
            <a:lvl9pPr marL="9217025" indent="0">
              <a:buNone/>
              <a:defRPr sz="5000"/>
            </a:lvl9pPr>
          </a:lstStyle>
          <a:p>
            <a:pPr marL="0" marR="0" lvl="0" indent="0" algn="l" defTabSz="2304415"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zh-CN" altLang="en-US" sz="81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4516504" y="10144518"/>
            <a:ext cx="13825538" cy="1521228"/>
          </a:xfrm>
        </p:spPr>
        <p:txBody>
          <a:bodyPr/>
          <a:lstStyle>
            <a:lvl1pPr marL="0" indent="0">
              <a:buNone/>
              <a:defRPr sz="3500"/>
            </a:lvl1pPr>
            <a:lvl2pPr marL="1151890" indent="0">
              <a:buNone/>
              <a:defRPr sz="3000"/>
            </a:lvl2pPr>
            <a:lvl3pPr marL="2304415" indent="0">
              <a:buNone/>
              <a:defRPr sz="2500"/>
            </a:lvl3pPr>
            <a:lvl4pPr marL="3456305" indent="0">
              <a:buNone/>
              <a:defRPr sz="2300"/>
            </a:lvl4pPr>
            <a:lvl5pPr marL="4608830" indent="0">
              <a:buNone/>
              <a:defRPr sz="2300"/>
            </a:lvl5pPr>
            <a:lvl6pPr marL="5760720" indent="0">
              <a:buNone/>
              <a:defRPr sz="2300"/>
            </a:lvl6pPr>
            <a:lvl7pPr marL="6912610" indent="0">
              <a:buNone/>
              <a:defRPr sz="2300"/>
            </a:lvl7pPr>
            <a:lvl8pPr marL="8065135" indent="0">
              <a:buNone/>
              <a:defRPr sz="2300"/>
            </a:lvl8pPr>
            <a:lvl9pPr marL="9217025" indent="0">
              <a:buNone/>
              <a:defRPr sz="23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标题占位符 1"/>
          <p:cNvSpPr>
            <a:spLocks noGrp="1"/>
          </p:cNvSpPr>
          <p:nvPr>
            <p:ph type="title"/>
          </p:nvPr>
        </p:nvSpPr>
        <p:spPr>
          <a:xfrm>
            <a:off x="1152525" y="519113"/>
            <a:ext cx="20737513" cy="2160587"/>
          </a:xfrm>
          <a:prstGeom prst="rect">
            <a:avLst/>
          </a:prstGeom>
          <a:noFill/>
          <a:ln w="9525">
            <a:noFill/>
          </a:ln>
        </p:spPr>
        <p:txBody>
          <a:bodyPr lIns="230429" tIns="115214" rIns="230429" bIns="115214" anchor="ctr"/>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1152525" y="3024188"/>
            <a:ext cx="20737513" cy="8555037"/>
          </a:xfrm>
          <a:prstGeom prst="rect">
            <a:avLst/>
          </a:prstGeom>
          <a:noFill/>
          <a:ln w="9525">
            <a:noFill/>
          </a:ln>
        </p:spPr>
        <p:txBody>
          <a:bodyPr lIns="230429" tIns="115214" rIns="230429" bIns="115214"/>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1152525" y="12014200"/>
            <a:ext cx="5376863" cy="688975"/>
          </a:xfrm>
          <a:prstGeom prst="rect">
            <a:avLst/>
          </a:prstGeom>
        </p:spPr>
        <p:txBody>
          <a:bodyPr vert="horz" lIns="230429" tIns="115214" rIns="230429" bIns="115214" rtlCol="0" anchor="ctr"/>
          <a:lstStyle>
            <a:lvl1pPr algn="l">
              <a:defRPr sz="3000">
                <a:solidFill>
                  <a:schemeClr val="tx1">
                    <a:tint val="75000"/>
                  </a:schemeClr>
                </a:solidFill>
              </a:defRPr>
            </a:lvl1pPr>
          </a:lstStyle>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7872413" y="12014200"/>
            <a:ext cx="7297738" cy="688975"/>
          </a:xfrm>
          <a:prstGeom prst="rect">
            <a:avLst/>
          </a:prstGeom>
        </p:spPr>
        <p:txBody>
          <a:bodyPr vert="horz" lIns="230429" tIns="115214" rIns="230429" bIns="115214" rtlCol="0" anchor="ctr"/>
          <a:lstStyle>
            <a:lvl1pPr algn="ctr">
              <a:defRPr sz="3000">
                <a:solidFill>
                  <a:schemeClr val="tx1">
                    <a:tint val="75000"/>
                  </a:schemeClr>
                </a:solidFill>
              </a:defRPr>
            </a:lvl1pP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16513175" y="12014200"/>
            <a:ext cx="5376863" cy="688975"/>
          </a:xfrm>
          <a:prstGeom prst="rect">
            <a:avLst/>
          </a:prstGeom>
        </p:spPr>
        <p:txBody>
          <a:bodyPr vert="horz" lIns="230429" tIns="115214" rIns="230429" bIns="115214" rtlCol="0" anchor="ctr"/>
          <a:lstStyle>
            <a:lvl1pPr algn="r">
              <a:defRPr sz="3000">
                <a:solidFill>
                  <a:srgbClr val="898989"/>
                </a:solidFill>
              </a:defRPr>
            </a:lvl1pPr>
          </a:lstStyle>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2304415" rtl="0" eaLnBrk="1" latinLnBrk="0" hangingPunct="1">
        <a:spcBef>
          <a:spcPct val="0"/>
        </a:spcBef>
        <a:buNone/>
        <a:defRPr sz="11100" kern="1200">
          <a:solidFill>
            <a:schemeClr val="tx1"/>
          </a:solidFill>
          <a:latin typeface="+mj-lt"/>
          <a:ea typeface="+mj-ea"/>
          <a:cs typeface="+mj-cs"/>
        </a:defRPr>
      </a:lvl1pPr>
    </p:titleStyle>
    <p:bodyStyle>
      <a:lvl1pPr marL="864235" indent="-864235" algn="l" defTabSz="2304415" rtl="0" eaLnBrk="1" latinLnBrk="0" hangingPunct="1">
        <a:spcBef>
          <a:spcPct val="20000"/>
        </a:spcBef>
        <a:buFont typeface="Arial" panose="020B0604020202020204" pitchFamily="34" charset="0"/>
        <a:buChar char="•"/>
        <a:defRPr sz="8100" kern="1200">
          <a:solidFill>
            <a:schemeClr val="tx1"/>
          </a:solidFill>
          <a:latin typeface="+mn-lt"/>
          <a:ea typeface="+mn-ea"/>
          <a:cs typeface="+mn-cs"/>
        </a:defRPr>
      </a:lvl1pPr>
      <a:lvl2pPr marL="1871980" indent="-720090" algn="l" defTabSz="2304415" rtl="0" eaLnBrk="1" latinLnBrk="0" hangingPunct="1">
        <a:spcBef>
          <a:spcPct val="20000"/>
        </a:spcBef>
        <a:buFont typeface="Arial" panose="020B0604020202020204" pitchFamily="34" charset="0"/>
        <a:buChar char="–"/>
        <a:defRPr sz="7100" kern="1200">
          <a:solidFill>
            <a:schemeClr val="tx1"/>
          </a:solidFill>
          <a:latin typeface="+mn-lt"/>
          <a:ea typeface="+mn-ea"/>
          <a:cs typeface="+mn-cs"/>
        </a:defRPr>
      </a:lvl2pPr>
      <a:lvl3pPr marL="2880360" indent="-575945" algn="l" defTabSz="2304415" rtl="0" eaLnBrk="1" latinLnBrk="0" hangingPunct="1">
        <a:spcBef>
          <a:spcPct val="20000"/>
        </a:spcBef>
        <a:buFont typeface="Arial" panose="020B0604020202020204" pitchFamily="34" charset="0"/>
        <a:buChar char="•"/>
        <a:defRPr sz="6000" kern="1200">
          <a:solidFill>
            <a:schemeClr val="tx1"/>
          </a:solidFill>
          <a:latin typeface="+mn-lt"/>
          <a:ea typeface="+mn-ea"/>
          <a:cs typeface="+mn-cs"/>
        </a:defRPr>
      </a:lvl3pPr>
      <a:lvl4pPr marL="4032250"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4pPr>
      <a:lvl5pPr marL="5184775"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5pPr>
      <a:lvl6pPr marL="6336665"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6pPr>
      <a:lvl7pPr marL="7489190"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7pPr>
      <a:lvl8pPr marL="8641080"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8pPr>
      <a:lvl9pPr marL="9792970"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9pPr>
    </p:bodyStyle>
    <p:otherStyle>
      <a:defPPr>
        <a:defRPr lang="zh-CN"/>
      </a:defPPr>
      <a:lvl1pPr marL="0" algn="l" defTabSz="2304415" rtl="0" eaLnBrk="1" latinLnBrk="0" hangingPunct="1">
        <a:defRPr sz="4500" kern="1200">
          <a:solidFill>
            <a:schemeClr val="tx1"/>
          </a:solidFill>
          <a:latin typeface="+mn-lt"/>
          <a:ea typeface="+mn-ea"/>
          <a:cs typeface="+mn-cs"/>
        </a:defRPr>
      </a:lvl1pPr>
      <a:lvl2pPr marL="1151890" algn="l" defTabSz="2304415" rtl="0" eaLnBrk="1" latinLnBrk="0" hangingPunct="1">
        <a:defRPr sz="4500" kern="1200">
          <a:solidFill>
            <a:schemeClr val="tx1"/>
          </a:solidFill>
          <a:latin typeface="+mn-lt"/>
          <a:ea typeface="+mn-ea"/>
          <a:cs typeface="+mn-cs"/>
        </a:defRPr>
      </a:lvl2pPr>
      <a:lvl3pPr marL="2304415" algn="l" defTabSz="2304415" rtl="0" eaLnBrk="1" latinLnBrk="0" hangingPunct="1">
        <a:defRPr sz="4500" kern="1200">
          <a:solidFill>
            <a:schemeClr val="tx1"/>
          </a:solidFill>
          <a:latin typeface="+mn-lt"/>
          <a:ea typeface="+mn-ea"/>
          <a:cs typeface="+mn-cs"/>
        </a:defRPr>
      </a:lvl3pPr>
      <a:lvl4pPr marL="3456305" algn="l" defTabSz="2304415" rtl="0" eaLnBrk="1" latinLnBrk="0" hangingPunct="1">
        <a:defRPr sz="4500" kern="1200">
          <a:solidFill>
            <a:schemeClr val="tx1"/>
          </a:solidFill>
          <a:latin typeface="+mn-lt"/>
          <a:ea typeface="+mn-ea"/>
          <a:cs typeface="+mn-cs"/>
        </a:defRPr>
      </a:lvl4pPr>
      <a:lvl5pPr marL="4608830" algn="l" defTabSz="2304415" rtl="0" eaLnBrk="1" latinLnBrk="0" hangingPunct="1">
        <a:defRPr sz="4500" kern="1200">
          <a:solidFill>
            <a:schemeClr val="tx1"/>
          </a:solidFill>
          <a:latin typeface="+mn-lt"/>
          <a:ea typeface="+mn-ea"/>
          <a:cs typeface="+mn-cs"/>
        </a:defRPr>
      </a:lvl5pPr>
      <a:lvl6pPr marL="5760720" algn="l" defTabSz="2304415" rtl="0" eaLnBrk="1" latinLnBrk="0" hangingPunct="1">
        <a:defRPr sz="4500" kern="1200">
          <a:solidFill>
            <a:schemeClr val="tx1"/>
          </a:solidFill>
          <a:latin typeface="+mn-lt"/>
          <a:ea typeface="+mn-ea"/>
          <a:cs typeface="+mn-cs"/>
        </a:defRPr>
      </a:lvl6pPr>
      <a:lvl7pPr marL="6912610" algn="l" defTabSz="2304415" rtl="0" eaLnBrk="1" latinLnBrk="0" hangingPunct="1">
        <a:defRPr sz="4500" kern="1200">
          <a:solidFill>
            <a:schemeClr val="tx1"/>
          </a:solidFill>
          <a:latin typeface="+mn-lt"/>
          <a:ea typeface="+mn-ea"/>
          <a:cs typeface="+mn-cs"/>
        </a:defRPr>
      </a:lvl7pPr>
      <a:lvl8pPr marL="8065135" algn="l" defTabSz="2304415" rtl="0" eaLnBrk="1" latinLnBrk="0" hangingPunct="1">
        <a:defRPr sz="4500" kern="1200">
          <a:solidFill>
            <a:schemeClr val="tx1"/>
          </a:solidFill>
          <a:latin typeface="+mn-lt"/>
          <a:ea typeface="+mn-ea"/>
          <a:cs typeface="+mn-cs"/>
        </a:defRPr>
      </a:lvl8pPr>
      <a:lvl9pPr marL="9217025" algn="l" defTabSz="2304415" rtl="0" eaLnBrk="1" latinLnBrk="0" hangingPunct="1">
        <a:defRPr sz="4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标题占位符 1"/>
          <p:cNvSpPr>
            <a:spLocks noGrp="1"/>
          </p:cNvSpPr>
          <p:nvPr>
            <p:ph type="title"/>
          </p:nvPr>
        </p:nvSpPr>
        <p:spPr>
          <a:xfrm>
            <a:off x="1152525" y="519113"/>
            <a:ext cx="20737513" cy="2160587"/>
          </a:xfrm>
          <a:prstGeom prst="rect">
            <a:avLst/>
          </a:prstGeom>
          <a:noFill/>
          <a:ln w="9525">
            <a:noFill/>
          </a:ln>
        </p:spPr>
        <p:txBody>
          <a:bodyPr lIns="230429" tIns="115214" rIns="230429" bIns="115214" anchor="ctr"/>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1152525" y="3024188"/>
            <a:ext cx="20737513" cy="8555037"/>
          </a:xfrm>
          <a:prstGeom prst="rect">
            <a:avLst/>
          </a:prstGeom>
          <a:noFill/>
          <a:ln w="9525">
            <a:noFill/>
          </a:ln>
        </p:spPr>
        <p:txBody>
          <a:bodyPr lIns="230429" tIns="115214" rIns="230429" bIns="115214"/>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1152525" y="12014200"/>
            <a:ext cx="5376863" cy="688975"/>
          </a:xfrm>
          <a:prstGeom prst="rect">
            <a:avLst/>
          </a:prstGeom>
        </p:spPr>
        <p:txBody>
          <a:bodyPr vert="horz" lIns="230429" tIns="115214" rIns="230429" bIns="115214" rtlCol="0" anchor="ctr"/>
          <a:lstStyle>
            <a:lvl1pPr algn="l">
              <a:defRPr sz="3000">
                <a:solidFill>
                  <a:schemeClr val="tx1">
                    <a:tint val="75000"/>
                  </a:schemeClr>
                </a:solidFill>
              </a:defRPr>
            </a:lvl1pPr>
          </a:lstStyle>
          <a:p>
            <a:pPr marL="0" marR="0" lvl="0" indent="0" algn="l" defTabSz="2304415" rtl="0" eaLnBrk="1" fontAlgn="auto" latinLnBrk="0" hangingPunct="1">
              <a:lnSpc>
                <a:spcPct val="100000"/>
              </a:lnSpc>
              <a:spcBef>
                <a:spcPts val="0"/>
              </a:spcBef>
              <a:spcAft>
                <a:spcPts val="0"/>
              </a:spcAft>
              <a:buClrTx/>
              <a:buSzTx/>
              <a:buFontTx/>
              <a:buNone/>
              <a:defRPr/>
            </a:pPr>
            <a:fld id="{E07C9A43-019B-4D31-8CB0-27D9DC8F8A7F}" type="datetimeFigureOut">
              <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30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7872413" y="12014200"/>
            <a:ext cx="7297738" cy="688975"/>
          </a:xfrm>
          <a:prstGeom prst="rect">
            <a:avLst/>
          </a:prstGeom>
        </p:spPr>
        <p:txBody>
          <a:bodyPr vert="horz" lIns="230429" tIns="115214" rIns="230429" bIns="115214" rtlCol="0" anchor="ctr"/>
          <a:lstStyle>
            <a:lvl1pPr algn="ctr">
              <a:defRPr sz="3000">
                <a:solidFill>
                  <a:schemeClr val="tx1">
                    <a:tint val="75000"/>
                  </a:schemeClr>
                </a:solidFill>
              </a:defRPr>
            </a:lvl1pP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16513175" y="12014200"/>
            <a:ext cx="5376863" cy="688975"/>
          </a:xfrm>
          <a:prstGeom prst="rect">
            <a:avLst/>
          </a:prstGeom>
        </p:spPr>
        <p:txBody>
          <a:bodyPr vert="horz" lIns="230429" tIns="115214" rIns="230429" bIns="115214" rtlCol="0" anchor="ctr"/>
          <a:lstStyle>
            <a:lvl1pPr algn="r">
              <a:defRPr sz="3000">
                <a:solidFill>
                  <a:srgbClr val="898989"/>
                </a:solidFill>
              </a:defRPr>
            </a:lvl1pPr>
          </a:lstStyle>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2304415" rtl="0" eaLnBrk="1" latinLnBrk="0" hangingPunct="1">
        <a:spcBef>
          <a:spcPct val="0"/>
        </a:spcBef>
        <a:buNone/>
        <a:defRPr sz="11100" kern="1200">
          <a:solidFill>
            <a:schemeClr val="tx1"/>
          </a:solidFill>
          <a:latin typeface="+mj-lt"/>
          <a:ea typeface="+mj-ea"/>
          <a:cs typeface="+mj-cs"/>
        </a:defRPr>
      </a:lvl1pPr>
    </p:titleStyle>
    <p:bodyStyle>
      <a:lvl1pPr marL="864235" indent="-864235" algn="l" defTabSz="2304415" rtl="0" eaLnBrk="1" latinLnBrk="0" hangingPunct="1">
        <a:spcBef>
          <a:spcPct val="20000"/>
        </a:spcBef>
        <a:buFont typeface="Arial" panose="020B0604020202020204" pitchFamily="34" charset="0"/>
        <a:buChar char="•"/>
        <a:defRPr sz="8100" kern="1200">
          <a:solidFill>
            <a:schemeClr val="tx1"/>
          </a:solidFill>
          <a:latin typeface="+mn-lt"/>
          <a:ea typeface="+mn-ea"/>
          <a:cs typeface="+mn-cs"/>
        </a:defRPr>
      </a:lvl1pPr>
      <a:lvl2pPr marL="1871980" indent="-720090" algn="l" defTabSz="2304415" rtl="0" eaLnBrk="1" latinLnBrk="0" hangingPunct="1">
        <a:spcBef>
          <a:spcPct val="20000"/>
        </a:spcBef>
        <a:buFont typeface="Arial" panose="020B0604020202020204" pitchFamily="34" charset="0"/>
        <a:buChar char="–"/>
        <a:defRPr sz="7100" kern="1200">
          <a:solidFill>
            <a:schemeClr val="tx1"/>
          </a:solidFill>
          <a:latin typeface="+mn-lt"/>
          <a:ea typeface="+mn-ea"/>
          <a:cs typeface="+mn-cs"/>
        </a:defRPr>
      </a:lvl2pPr>
      <a:lvl3pPr marL="2880360" indent="-575945" algn="l" defTabSz="2304415" rtl="0" eaLnBrk="1" latinLnBrk="0" hangingPunct="1">
        <a:spcBef>
          <a:spcPct val="20000"/>
        </a:spcBef>
        <a:buFont typeface="Arial" panose="020B0604020202020204" pitchFamily="34" charset="0"/>
        <a:buChar char="•"/>
        <a:defRPr sz="6000" kern="1200">
          <a:solidFill>
            <a:schemeClr val="tx1"/>
          </a:solidFill>
          <a:latin typeface="+mn-lt"/>
          <a:ea typeface="+mn-ea"/>
          <a:cs typeface="+mn-cs"/>
        </a:defRPr>
      </a:lvl3pPr>
      <a:lvl4pPr marL="4032250"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4pPr>
      <a:lvl5pPr marL="5184775"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5pPr>
      <a:lvl6pPr marL="6336665"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6pPr>
      <a:lvl7pPr marL="7489190"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7pPr>
      <a:lvl8pPr marL="8641080"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8pPr>
      <a:lvl9pPr marL="9792970" indent="-575945" algn="l" defTabSz="230441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9pPr>
    </p:bodyStyle>
    <p:otherStyle>
      <a:defPPr>
        <a:defRPr lang="zh-CN"/>
      </a:defPPr>
      <a:lvl1pPr marL="0" algn="l" defTabSz="2304415" rtl="0" eaLnBrk="1" latinLnBrk="0" hangingPunct="1">
        <a:defRPr sz="4500" kern="1200">
          <a:solidFill>
            <a:schemeClr val="tx1"/>
          </a:solidFill>
          <a:latin typeface="+mn-lt"/>
          <a:ea typeface="+mn-ea"/>
          <a:cs typeface="+mn-cs"/>
        </a:defRPr>
      </a:lvl1pPr>
      <a:lvl2pPr marL="1151890" algn="l" defTabSz="2304415" rtl="0" eaLnBrk="1" latinLnBrk="0" hangingPunct="1">
        <a:defRPr sz="4500" kern="1200">
          <a:solidFill>
            <a:schemeClr val="tx1"/>
          </a:solidFill>
          <a:latin typeface="+mn-lt"/>
          <a:ea typeface="+mn-ea"/>
          <a:cs typeface="+mn-cs"/>
        </a:defRPr>
      </a:lvl2pPr>
      <a:lvl3pPr marL="2304415" algn="l" defTabSz="2304415" rtl="0" eaLnBrk="1" latinLnBrk="0" hangingPunct="1">
        <a:defRPr sz="4500" kern="1200">
          <a:solidFill>
            <a:schemeClr val="tx1"/>
          </a:solidFill>
          <a:latin typeface="+mn-lt"/>
          <a:ea typeface="+mn-ea"/>
          <a:cs typeface="+mn-cs"/>
        </a:defRPr>
      </a:lvl3pPr>
      <a:lvl4pPr marL="3456305" algn="l" defTabSz="2304415" rtl="0" eaLnBrk="1" latinLnBrk="0" hangingPunct="1">
        <a:defRPr sz="4500" kern="1200">
          <a:solidFill>
            <a:schemeClr val="tx1"/>
          </a:solidFill>
          <a:latin typeface="+mn-lt"/>
          <a:ea typeface="+mn-ea"/>
          <a:cs typeface="+mn-cs"/>
        </a:defRPr>
      </a:lvl4pPr>
      <a:lvl5pPr marL="4608830" algn="l" defTabSz="2304415" rtl="0" eaLnBrk="1" latinLnBrk="0" hangingPunct="1">
        <a:defRPr sz="4500" kern="1200">
          <a:solidFill>
            <a:schemeClr val="tx1"/>
          </a:solidFill>
          <a:latin typeface="+mn-lt"/>
          <a:ea typeface="+mn-ea"/>
          <a:cs typeface="+mn-cs"/>
        </a:defRPr>
      </a:lvl5pPr>
      <a:lvl6pPr marL="5760720" algn="l" defTabSz="2304415" rtl="0" eaLnBrk="1" latinLnBrk="0" hangingPunct="1">
        <a:defRPr sz="4500" kern="1200">
          <a:solidFill>
            <a:schemeClr val="tx1"/>
          </a:solidFill>
          <a:latin typeface="+mn-lt"/>
          <a:ea typeface="+mn-ea"/>
          <a:cs typeface="+mn-cs"/>
        </a:defRPr>
      </a:lvl6pPr>
      <a:lvl7pPr marL="6912610" algn="l" defTabSz="2304415" rtl="0" eaLnBrk="1" latinLnBrk="0" hangingPunct="1">
        <a:defRPr sz="4500" kern="1200">
          <a:solidFill>
            <a:schemeClr val="tx1"/>
          </a:solidFill>
          <a:latin typeface="+mn-lt"/>
          <a:ea typeface="+mn-ea"/>
          <a:cs typeface="+mn-cs"/>
        </a:defRPr>
      </a:lvl7pPr>
      <a:lvl8pPr marL="8065135" algn="l" defTabSz="2304415" rtl="0" eaLnBrk="1" latinLnBrk="0" hangingPunct="1">
        <a:defRPr sz="4500" kern="1200">
          <a:solidFill>
            <a:schemeClr val="tx1"/>
          </a:solidFill>
          <a:latin typeface="+mn-lt"/>
          <a:ea typeface="+mn-ea"/>
          <a:cs typeface="+mn-cs"/>
        </a:defRPr>
      </a:lvl8pPr>
      <a:lvl9pPr marL="9217025" algn="l" defTabSz="2304415" rtl="0" eaLnBrk="1" latinLnBrk="0" hangingPunct="1">
        <a:defRPr sz="4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4.png"/><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tags" Target="../tags/tag10.xml"/><Relationship Id="rId2" Type="http://schemas.openxmlformats.org/officeDocument/2006/relationships/image" Target="../media/image9.png"/><Relationship Id="rId14" Type="http://schemas.openxmlformats.org/officeDocument/2006/relationships/slideLayout" Target="../slideLayouts/slideLayout12.xml"/><Relationship Id="rId13" Type="http://schemas.openxmlformats.org/officeDocument/2006/relationships/image" Target="../media/image7.png"/><Relationship Id="rId12" Type="http://schemas.openxmlformats.org/officeDocument/2006/relationships/image" Target="../media/image33.png"/><Relationship Id="rId11" Type="http://schemas.openxmlformats.org/officeDocument/2006/relationships/image" Target="../media/image32.png"/><Relationship Id="rId10" Type="http://schemas.openxmlformats.org/officeDocument/2006/relationships/image" Target="../media/image31.png"/><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tags" Target="../tags/tag14.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tags" Target="../tags/tag17.xml"/><Relationship Id="rId4" Type="http://schemas.openxmlformats.org/officeDocument/2006/relationships/image" Target="../media/image41.png"/><Relationship Id="rId3" Type="http://schemas.openxmlformats.org/officeDocument/2006/relationships/tags" Target="../tags/tag16.xml"/><Relationship Id="rId2" Type="http://schemas.openxmlformats.org/officeDocument/2006/relationships/image" Target="../media/image9.png"/><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microsoft.com/office/2007/relationships/hdphoto" Target="../media/image5.wdp"/><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jpeg"/><Relationship Id="rId2" Type="http://schemas.openxmlformats.org/officeDocument/2006/relationships/image" Target="../media/image9.png"/><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0.png"/><Relationship Id="rId2" Type="http://schemas.openxmlformats.org/officeDocument/2006/relationships/image" Target="../media/image9.png"/><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9.png"/><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68.jpeg"/><Relationship Id="rId3"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9.png"/><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73.jpeg"/><Relationship Id="rId3"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9.png"/><Relationship Id="rId1" Type="http://schemas.openxmlformats.org/officeDocument/2006/relationships/tags" Target="../tags/tag31.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80.pn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9.png"/><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1.png"/><Relationship Id="rId2" Type="http://schemas.openxmlformats.org/officeDocument/2006/relationships/image" Target="../media/image9.png"/><Relationship Id="rId1" Type="http://schemas.openxmlformats.org/officeDocument/2006/relationships/tags" Target="../tags/tag33.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9.png"/><Relationship Id="rId1" Type="http://schemas.openxmlformats.org/officeDocument/2006/relationships/tags" Target="../tags/tag34.xml"/></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7.png"/><Relationship Id="rId7" Type="http://schemas.openxmlformats.org/officeDocument/2006/relationships/tags" Target="../tags/tag38.xml"/><Relationship Id="rId6" Type="http://schemas.openxmlformats.org/officeDocument/2006/relationships/image" Target="../media/image85.jpeg"/><Relationship Id="rId5" Type="http://schemas.openxmlformats.org/officeDocument/2006/relationships/tags" Target="../tags/tag37.xml"/><Relationship Id="rId4" Type="http://schemas.openxmlformats.org/officeDocument/2006/relationships/image" Target="../media/image84.png"/><Relationship Id="rId3" Type="http://schemas.openxmlformats.org/officeDocument/2006/relationships/tags" Target="../tags/tag36.xml"/><Relationship Id="rId2" Type="http://schemas.openxmlformats.org/officeDocument/2006/relationships/image" Target="../media/image9.png"/><Relationship Id="rId1" Type="http://schemas.openxmlformats.org/officeDocument/2006/relationships/tags" Target="../tags/tag35.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image" Target="../media/image9.png"/><Relationship Id="rId3" Type="http://schemas.openxmlformats.org/officeDocument/2006/relationships/tags" Target="../tags/tag39.xml"/><Relationship Id="rId2" Type="http://schemas.openxmlformats.org/officeDocument/2006/relationships/image" Target="../media/image87.png"/><Relationship Id="rId1"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jpeg"/><Relationship Id="rId3" Type="http://schemas.openxmlformats.org/officeDocument/2006/relationships/tags" Target="../tags/tag3.xml"/><Relationship Id="rId2" Type="http://schemas.openxmlformats.org/officeDocument/2006/relationships/image" Target="../media/image9.png"/><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GIF"/><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158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4" name="矩形 3"/>
          <p:cNvSpPr/>
          <p:nvPr/>
        </p:nvSpPr>
        <p:spPr>
          <a:xfrm>
            <a:off x="9577388" y="2305050"/>
            <a:ext cx="13465175" cy="648017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pic>
        <p:nvPicPr>
          <p:cNvPr id="2052" name="图片 5"/>
          <p:cNvPicPr>
            <a:picLocks noChangeAspect="1"/>
          </p:cNvPicPr>
          <p:nvPr/>
        </p:nvPicPr>
        <p:blipFill>
          <a:blip r:embed="rId1"/>
          <a:srcRect l="6503" t="5785" r="6503" b="5888"/>
          <a:stretch>
            <a:fillRect/>
          </a:stretch>
        </p:blipFill>
        <p:spPr>
          <a:xfrm>
            <a:off x="0" y="2305050"/>
            <a:ext cx="9577388" cy="6480175"/>
          </a:xfrm>
          <a:prstGeom prst="rect">
            <a:avLst/>
          </a:prstGeom>
          <a:noFill/>
          <a:ln w="9525">
            <a:noFill/>
          </a:ln>
        </p:spPr>
      </p:pic>
      <p:sp>
        <p:nvSpPr>
          <p:cNvPr id="2053" name="文本框 6"/>
          <p:cNvSpPr txBox="1"/>
          <p:nvPr/>
        </p:nvSpPr>
        <p:spPr>
          <a:xfrm>
            <a:off x="10526395" y="4471988"/>
            <a:ext cx="12237720" cy="2245360"/>
          </a:xfrm>
          <a:prstGeom prst="rect">
            <a:avLst/>
          </a:prstGeom>
          <a:noFill/>
          <a:ln w="9525">
            <a:noFill/>
          </a:ln>
        </p:spPr>
        <p:txBody>
          <a:bodyPr wrap="none">
            <a:spAutoFit/>
          </a:bodyPr>
          <a:p>
            <a:pPr algn="l"/>
            <a:r>
              <a:rPr lang="en-US" sz="7000" b="1" dirty="0">
                <a:solidFill>
                  <a:schemeClr val="bg1"/>
                </a:solidFill>
                <a:latin typeface="Arial" panose="020B0604020202020204" pitchFamily="34" charset="0"/>
                <a:cs typeface="Arial" panose="020B0604020202020204" pitchFamily="34" charset="0"/>
                <a:sym typeface="+mn-ea"/>
              </a:rPr>
              <a:t>Online Smart Service (OSS) </a:t>
            </a:r>
            <a:endParaRPr lang="en-US" sz="7000" b="1" dirty="0">
              <a:solidFill>
                <a:schemeClr val="bg1"/>
              </a:solidFill>
              <a:latin typeface="Arial" panose="020B0604020202020204" pitchFamily="34" charset="0"/>
              <a:cs typeface="Arial" panose="020B0604020202020204" pitchFamily="34" charset="0"/>
              <a:sym typeface="+mn-ea"/>
            </a:endParaRPr>
          </a:p>
          <a:p>
            <a:pPr algn="l"/>
            <a:r>
              <a:rPr lang="en-US" sz="7000" b="1" dirty="0">
                <a:solidFill>
                  <a:schemeClr val="bg1"/>
                </a:solidFill>
                <a:latin typeface="Arial" panose="020B0604020202020204" pitchFamily="34" charset="0"/>
                <a:cs typeface="Arial" panose="020B0604020202020204" pitchFamily="34" charset="0"/>
                <a:sym typeface="+mn-ea"/>
              </a:rPr>
              <a:t>System provided by Growatt</a:t>
            </a:r>
            <a:endParaRPr lang="en-US" sz="7000" b="1" dirty="0">
              <a:solidFill>
                <a:schemeClr val="bg1"/>
              </a:solidFill>
              <a:latin typeface="Arial" panose="020B0604020202020204" pitchFamily="34" charset="0"/>
              <a:ea typeface="Arial" panose="020B0604020202020204" pitchFamily="34" charset="0"/>
            </a:endParaRPr>
          </a:p>
        </p:txBody>
      </p:sp>
      <p:pic>
        <p:nvPicPr>
          <p:cNvPr id="2054" name="图片 9"/>
          <p:cNvPicPr>
            <a:picLocks noChangeAspect="1"/>
          </p:cNvPicPr>
          <p:nvPr/>
        </p:nvPicPr>
        <p:blipFill>
          <a:blip r:embed="rId2"/>
          <a:srcRect l="74286" t="41112" r="89" b="32777"/>
          <a:stretch>
            <a:fillRect/>
          </a:stretch>
        </p:blipFill>
        <p:spPr>
          <a:xfrm>
            <a:off x="17138650" y="5400675"/>
            <a:ext cx="5903913" cy="3384550"/>
          </a:xfrm>
          <a:prstGeom prst="rect">
            <a:avLst/>
          </a:prstGeom>
          <a:noFill/>
          <a:ln w="9525">
            <a:noFill/>
          </a:ln>
        </p:spPr>
      </p:pic>
      <p:pic>
        <p:nvPicPr>
          <p:cNvPr id="2055" name="图片 11"/>
          <p:cNvPicPr>
            <a:picLocks noChangeAspect="1"/>
          </p:cNvPicPr>
          <p:nvPr/>
        </p:nvPicPr>
        <p:blipFill>
          <a:blip r:embed="rId3"/>
          <a:srcRect l="67813" t="79443"/>
          <a:stretch>
            <a:fillRect/>
          </a:stretch>
        </p:blipFill>
        <p:spPr>
          <a:xfrm>
            <a:off x="15625763" y="10298113"/>
            <a:ext cx="7416800" cy="2663825"/>
          </a:xfrm>
          <a:prstGeom prst="rect">
            <a:avLst/>
          </a:prstGeom>
          <a:noFill/>
          <a:ln w="9525">
            <a:noFill/>
          </a:ln>
        </p:spPr>
      </p:pic>
      <p:sp>
        <p:nvSpPr>
          <p:cNvPr id="13" name="文本框 12"/>
          <p:cNvSpPr txBox="1"/>
          <p:nvPr/>
        </p:nvSpPr>
        <p:spPr>
          <a:xfrm>
            <a:off x="1423988" y="11195368"/>
            <a:ext cx="4992370" cy="411480"/>
          </a:xfrm>
          <a:prstGeom prst="rect">
            <a:avLst/>
          </a:prstGeom>
          <a:noFill/>
        </p:spPr>
        <p:txBody>
          <a:bodyPr wrap="none" rtlCol="0">
            <a:spAutoFit/>
          </a:bodyPr>
          <a:lstStyle/>
          <a:p>
            <a:pPr marR="0" defTabSz="2304415" fontAlgn="auto">
              <a:lnSpc>
                <a:spcPts val="2500"/>
              </a:lnSpc>
              <a:spcBef>
                <a:spcPts val="0"/>
              </a:spcBef>
              <a:spcAft>
                <a:spcPts val="0"/>
              </a:spcAft>
              <a:buClrTx/>
              <a:buSzTx/>
              <a:buFontTx/>
              <a:defRPr/>
            </a:pPr>
            <a:r>
              <a:rPr kumimoji="0" lang="en-US" altLang="zh-CN" sz="17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rPr>
              <a:t>SHENZHEN GROWATT NEW ENERGY  CO.,LTD</a:t>
            </a:r>
            <a:endParaRPr kumimoji="0" lang="zh-CN" altLang="en-US" sz="17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9109710" cy="783590"/>
          </a:xfrm>
          <a:prstGeom prst="rect">
            <a:avLst/>
          </a:prstGeom>
          <a:noFill/>
        </p:spPr>
        <p:txBody>
          <a:bodyPr wrap="none" rtlCol="0">
            <a:spAutoFit/>
          </a:bodyPr>
          <a:lstStyle/>
          <a:p>
            <a:pPr marR="0" algn="l" defTabSz="2304415" fontAlgn="auto">
              <a:spcBef>
                <a:spcPts val="0"/>
              </a:spcBef>
              <a:spcAft>
                <a:spcPts val="0"/>
              </a:spcAft>
              <a:buClrTx/>
              <a:buSzTx/>
              <a:buFontTx/>
              <a:defRPr/>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The Importance of Smart System</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3" name="文本框 2"/>
          <p:cNvSpPr txBox="1"/>
          <p:nvPr/>
        </p:nvSpPr>
        <p:spPr>
          <a:xfrm>
            <a:off x="2915285" y="2743835"/>
            <a:ext cx="17208500" cy="2168525"/>
          </a:xfrm>
          <a:prstGeom prst="rect">
            <a:avLst/>
          </a:prstGeom>
          <a:noFill/>
        </p:spPr>
        <p:txBody>
          <a:bodyPr wrap="square" rtlCol="0">
            <a:spAutoFit/>
          </a:bodyPr>
          <a:p>
            <a:pPr marL="342900" indent="-342900" algn="ctr">
              <a:buClr>
                <a:srgbClr val="92D050"/>
              </a:buClr>
            </a:pPr>
            <a:r>
              <a:rPr lang="en-US" altLang="zh-CN" dirty="0">
                <a:solidFill>
                  <a:schemeClr val="tx1">
                    <a:lumMod val="65000"/>
                    <a:lumOff val="35000"/>
                  </a:schemeClr>
                </a:solidFill>
                <a:sym typeface="+mn-ea"/>
              </a:rPr>
              <a:t>Nowadays, the PV system is not only a power generation system, but also an intelligent energy system, in order to achieve remote monitoring, operation and maintenance, a smart system is necessary.</a:t>
            </a:r>
            <a:endParaRPr lang="zh-CN" altLang="en-US"/>
          </a:p>
        </p:txBody>
      </p:sp>
      <p:grpSp>
        <p:nvGrpSpPr>
          <p:cNvPr id="31" name="组合 30"/>
          <p:cNvGrpSpPr/>
          <p:nvPr/>
        </p:nvGrpSpPr>
        <p:grpSpPr>
          <a:xfrm>
            <a:off x="3368040" y="4912360"/>
            <a:ext cx="6513195" cy="7493635"/>
            <a:chOff x="2439833" y="1567154"/>
            <a:chExt cx="4542630" cy="4253996"/>
          </a:xfrm>
        </p:grpSpPr>
        <p:grpSp>
          <p:nvGrpSpPr>
            <p:cNvPr id="32" name="组合 31"/>
            <p:cNvGrpSpPr/>
            <p:nvPr/>
          </p:nvGrpSpPr>
          <p:grpSpPr>
            <a:xfrm>
              <a:off x="2439833" y="1567154"/>
              <a:ext cx="4542630" cy="4022239"/>
              <a:chOff x="2439833" y="1567154"/>
              <a:chExt cx="4542630" cy="4022239"/>
            </a:xfrm>
          </p:grpSpPr>
          <p:sp>
            <p:nvSpPr>
              <p:cNvPr id="33" name="Arc 6"/>
              <p:cNvSpPr/>
              <p:nvPr/>
            </p:nvSpPr>
            <p:spPr>
              <a:xfrm rot="5400000" flipV="1">
                <a:off x="2439833" y="1567154"/>
                <a:ext cx="4022239" cy="4022240"/>
              </a:xfrm>
              <a:prstGeom prst="arc">
                <a:avLst>
                  <a:gd name="adj1" fmla="val 8626504"/>
                  <a:gd name="adj2" fmla="val 10381216"/>
                </a:avLst>
              </a:prstGeom>
              <a:noFill/>
              <a:ln w="12700">
                <a:gradFill flip="none" rotWithShape="1">
                  <a:gsLst>
                    <a:gs pos="0">
                      <a:srgbClr val="54D0CA"/>
                    </a:gs>
                    <a:gs pos="100000">
                      <a:srgbClr val="2A9995"/>
                    </a:gs>
                  </a:gsLst>
                  <a:lin ang="0" scaled="1"/>
                  <a:tileRect/>
                </a:gradFill>
                <a:headEnd type="ova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lt1"/>
                  </a:solidFill>
                </a:endParaRPr>
              </a:p>
            </p:txBody>
          </p:sp>
          <p:grpSp>
            <p:nvGrpSpPr>
              <p:cNvPr id="34" name="组合 33"/>
              <p:cNvGrpSpPr/>
              <p:nvPr/>
            </p:nvGrpSpPr>
            <p:grpSpPr>
              <a:xfrm>
                <a:off x="5618234" y="1938531"/>
                <a:ext cx="1364229" cy="3530214"/>
                <a:chOff x="5618234" y="1938531"/>
                <a:chExt cx="1364229" cy="3530214"/>
              </a:xfrm>
            </p:grpSpPr>
            <p:sp>
              <p:nvSpPr>
                <p:cNvPr id="35" name="Oval 22"/>
                <p:cNvSpPr/>
                <p:nvPr/>
              </p:nvSpPr>
              <p:spPr>
                <a:xfrm>
                  <a:off x="5618234" y="4651251"/>
                  <a:ext cx="817494" cy="817494"/>
                </a:xfrm>
                <a:prstGeom prst="ellipse">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p>
              </p:txBody>
            </p:sp>
            <p:sp>
              <p:nvSpPr>
                <p:cNvPr id="36" name="Freeform 47"/>
                <p:cNvSpPr>
                  <a:spLocks noEditPoints="1"/>
                </p:cNvSpPr>
                <p:nvPr/>
              </p:nvSpPr>
              <p:spPr bwMode="auto">
                <a:xfrm>
                  <a:off x="5805639" y="4827635"/>
                  <a:ext cx="442684" cy="464727"/>
                </a:xfrm>
                <a:custGeom>
                  <a:avLst/>
                  <a:gdLst>
                    <a:gd name="T0" fmla="*/ 449 w 482"/>
                    <a:gd name="T1" fmla="*/ 33 h 506"/>
                    <a:gd name="T2" fmla="*/ 353 w 482"/>
                    <a:gd name="T3" fmla="*/ 120 h 506"/>
                    <a:gd name="T4" fmla="*/ 197 w 482"/>
                    <a:gd name="T5" fmla="*/ 81 h 506"/>
                    <a:gd name="T6" fmla="*/ 58 w 482"/>
                    <a:gd name="T7" fmla="*/ 138 h 506"/>
                    <a:gd name="T8" fmla="*/ 4 w 482"/>
                    <a:gd name="T9" fmla="*/ 315 h 506"/>
                    <a:gd name="T10" fmla="*/ 54 w 482"/>
                    <a:gd name="T11" fmla="*/ 506 h 506"/>
                    <a:gd name="T12" fmla="*/ 197 w 482"/>
                    <a:gd name="T13" fmla="*/ 475 h 506"/>
                    <a:gd name="T14" fmla="*/ 336 w 482"/>
                    <a:gd name="T15" fmla="*/ 418 h 506"/>
                    <a:gd name="T16" fmla="*/ 395 w 482"/>
                    <a:gd name="T17" fmla="*/ 279 h 506"/>
                    <a:gd name="T18" fmla="*/ 404 w 482"/>
                    <a:gd name="T19" fmla="*/ 136 h 506"/>
                    <a:gd name="T20" fmla="*/ 398 w 482"/>
                    <a:gd name="T21" fmla="*/ 74 h 506"/>
                    <a:gd name="T22" fmla="*/ 289 w 482"/>
                    <a:gd name="T23" fmla="*/ 492 h 506"/>
                    <a:gd name="T24" fmla="*/ 373 w 482"/>
                    <a:gd name="T25" fmla="*/ 331 h 506"/>
                    <a:gd name="T26" fmla="*/ 267 w 482"/>
                    <a:gd name="T27" fmla="*/ 447 h 506"/>
                    <a:gd name="T28" fmla="*/ 144 w 482"/>
                    <a:gd name="T29" fmla="*/ 454 h 506"/>
                    <a:gd name="T30" fmla="*/ 27 w 482"/>
                    <a:gd name="T31" fmla="*/ 347 h 506"/>
                    <a:gd name="T32" fmla="*/ 45 w 482"/>
                    <a:gd name="T33" fmla="*/ 177 h 506"/>
                    <a:gd name="T34" fmla="*/ 179 w 482"/>
                    <a:gd name="T35" fmla="*/ 96 h 506"/>
                    <a:gd name="T36" fmla="*/ 325 w 482"/>
                    <a:gd name="T37" fmla="*/ 148 h 506"/>
                    <a:gd name="T38" fmla="*/ 197 w 482"/>
                    <a:gd name="T39" fmla="*/ 130 h 506"/>
                    <a:gd name="T40" fmla="*/ 92 w 482"/>
                    <a:gd name="T41" fmla="*/ 173 h 506"/>
                    <a:gd name="T42" fmla="*/ 51 w 482"/>
                    <a:gd name="T43" fmla="*/ 307 h 506"/>
                    <a:gd name="T44" fmla="*/ 127 w 482"/>
                    <a:gd name="T45" fmla="*/ 409 h 506"/>
                    <a:gd name="T46" fmla="*/ 254 w 482"/>
                    <a:gd name="T47" fmla="*/ 416 h 506"/>
                    <a:gd name="T48" fmla="*/ 339 w 482"/>
                    <a:gd name="T49" fmla="*/ 322 h 506"/>
                    <a:gd name="T50" fmla="*/ 325 w 482"/>
                    <a:gd name="T51" fmla="*/ 203 h 506"/>
                    <a:gd name="T52" fmla="*/ 377 w 482"/>
                    <a:gd name="T53" fmla="*/ 245 h 506"/>
                    <a:gd name="T54" fmla="*/ 222 w 482"/>
                    <a:gd name="T55" fmla="*/ 303 h 506"/>
                    <a:gd name="T56" fmla="*/ 172 w 482"/>
                    <a:gd name="T57" fmla="*/ 303 h 506"/>
                    <a:gd name="T58" fmla="*/ 177 w 482"/>
                    <a:gd name="T59" fmla="*/ 248 h 506"/>
                    <a:gd name="T60" fmla="*/ 211 w 482"/>
                    <a:gd name="T61" fmla="*/ 262 h 506"/>
                    <a:gd name="T62" fmla="*/ 221 w 482"/>
                    <a:gd name="T63" fmla="*/ 272 h 506"/>
                    <a:gd name="T64" fmla="*/ 207 w 482"/>
                    <a:gd name="T65" fmla="*/ 230 h 506"/>
                    <a:gd name="T66" fmla="*/ 148 w 482"/>
                    <a:gd name="T67" fmla="*/ 269 h 506"/>
                    <a:gd name="T68" fmla="*/ 197 w 482"/>
                    <a:gd name="T69" fmla="*/ 327 h 506"/>
                    <a:gd name="T70" fmla="*/ 247 w 482"/>
                    <a:gd name="T71" fmla="*/ 279 h 506"/>
                    <a:gd name="T72" fmla="*/ 285 w 482"/>
                    <a:gd name="T73" fmla="*/ 263 h 506"/>
                    <a:gd name="T74" fmla="*/ 261 w 482"/>
                    <a:gd name="T75" fmla="*/ 341 h 506"/>
                    <a:gd name="T76" fmla="*/ 197 w 482"/>
                    <a:gd name="T77" fmla="*/ 368 h 506"/>
                    <a:gd name="T78" fmla="*/ 133 w 482"/>
                    <a:gd name="T79" fmla="*/ 341 h 506"/>
                    <a:gd name="T80" fmla="*/ 107 w 482"/>
                    <a:gd name="T81" fmla="*/ 270 h 506"/>
                    <a:gd name="T82" fmla="*/ 147 w 482"/>
                    <a:gd name="T83" fmla="*/ 203 h 506"/>
                    <a:gd name="T84" fmla="*/ 223 w 482"/>
                    <a:gd name="T85" fmla="*/ 192 h 506"/>
                    <a:gd name="T86" fmla="*/ 254 w 482"/>
                    <a:gd name="T87" fmla="*/ 191 h 506"/>
                    <a:gd name="T88" fmla="*/ 167 w 482"/>
                    <a:gd name="T89" fmla="*/ 178 h 506"/>
                    <a:gd name="T90" fmla="*/ 101 w 482"/>
                    <a:gd name="T91" fmla="*/ 239 h 506"/>
                    <a:gd name="T92" fmla="*/ 110 w 482"/>
                    <a:gd name="T93" fmla="*/ 336 h 506"/>
                    <a:gd name="T94" fmla="*/ 187 w 482"/>
                    <a:gd name="T95" fmla="*/ 381 h 506"/>
                    <a:gd name="T96" fmla="*/ 255 w 482"/>
                    <a:gd name="T97" fmla="*/ 365 h 506"/>
                    <a:gd name="T98" fmla="*/ 301 w 482"/>
                    <a:gd name="T99" fmla="*/ 288 h 506"/>
                    <a:gd name="T100" fmla="*/ 279 w 482"/>
                    <a:gd name="T101" fmla="*/ 214 h 506"/>
                    <a:gd name="T102" fmla="*/ 332 w 482"/>
                    <a:gd name="T103" fmla="*/ 279 h 506"/>
                    <a:gd name="T104" fmla="*/ 292 w 482"/>
                    <a:gd name="T105" fmla="*/ 374 h 506"/>
                    <a:gd name="T106" fmla="*/ 184 w 482"/>
                    <a:gd name="T107" fmla="*/ 412 h 506"/>
                    <a:gd name="T108" fmla="*/ 85 w 482"/>
                    <a:gd name="T109" fmla="*/ 352 h 506"/>
                    <a:gd name="T110" fmla="*/ 73 w 482"/>
                    <a:gd name="T111" fmla="*/ 228 h 506"/>
                    <a:gd name="T112" fmla="*/ 158 w 482"/>
                    <a:gd name="T113" fmla="*/ 149 h 506"/>
                    <a:gd name="T114" fmla="*/ 270 w 482"/>
                    <a:gd name="T115" fmla="*/ 16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2" h="506">
                      <a:moveTo>
                        <a:pt x="404" y="136"/>
                      </a:moveTo>
                      <a:lnTo>
                        <a:pt x="482" y="57"/>
                      </a:lnTo>
                      <a:lnTo>
                        <a:pt x="447" y="45"/>
                      </a:lnTo>
                      <a:lnTo>
                        <a:pt x="449" y="44"/>
                      </a:lnTo>
                      <a:lnTo>
                        <a:pt x="449" y="44"/>
                      </a:lnTo>
                      <a:lnTo>
                        <a:pt x="451" y="42"/>
                      </a:lnTo>
                      <a:lnTo>
                        <a:pt x="451" y="39"/>
                      </a:lnTo>
                      <a:lnTo>
                        <a:pt x="451" y="37"/>
                      </a:lnTo>
                      <a:lnTo>
                        <a:pt x="449" y="33"/>
                      </a:lnTo>
                      <a:lnTo>
                        <a:pt x="449" y="33"/>
                      </a:lnTo>
                      <a:lnTo>
                        <a:pt x="446" y="32"/>
                      </a:lnTo>
                      <a:lnTo>
                        <a:pt x="444" y="32"/>
                      </a:lnTo>
                      <a:lnTo>
                        <a:pt x="441" y="32"/>
                      </a:lnTo>
                      <a:lnTo>
                        <a:pt x="439" y="33"/>
                      </a:lnTo>
                      <a:lnTo>
                        <a:pt x="437" y="36"/>
                      </a:lnTo>
                      <a:lnTo>
                        <a:pt x="425" y="0"/>
                      </a:lnTo>
                      <a:lnTo>
                        <a:pt x="346" y="79"/>
                      </a:lnTo>
                      <a:lnTo>
                        <a:pt x="358" y="114"/>
                      </a:lnTo>
                      <a:lnTo>
                        <a:pt x="353" y="119"/>
                      </a:lnTo>
                      <a:lnTo>
                        <a:pt x="353" y="120"/>
                      </a:lnTo>
                      <a:lnTo>
                        <a:pt x="335" y="137"/>
                      </a:lnTo>
                      <a:lnTo>
                        <a:pt x="335" y="137"/>
                      </a:lnTo>
                      <a:lnTo>
                        <a:pt x="321" y="124"/>
                      </a:lnTo>
                      <a:lnTo>
                        <a:pt x="305" y="113"/>
                      </a:lnTo>
                      <a:lnTo>
                        <a:pt x="289" y="104"/>
                      </a:lnTo>
                      <a:lnTo>
                        <a:pt x="271" y="95"/>
                      </a:lnTo>
                      <a:lnTo>
                        <a:pt x="254" y="90"/>
                      </a:lnTo>
                      <a:lnTo>
                        <a:pt x="236" y="84"/>
                      </a:lnTo>
                      <a:lnTo>
                        <a:pt x="216" y="82"/>
                      </a:lnTo>
                      <a:lnTo>
                        <a:pt x="197" y="81"/>
                      </a:lnTo>
                      <a:lnTo>
                        <a:pt x="197" y="81"/>
                      </a:lnTo>
                      <a:lnTo>
                        <a:pt x="177" y="82"/>
                      </a:lnTo>
                      <a:lnTo>
                        <a:pt x="158" y="84"/>
                      </a:lnTo>
                      <a:lnTo>
                        <a:pt x="140" y="90"/>
                      </a:lnTo>
                      <a:lnTo>
                        <a:pt x="121" y="96"/>
                      </a:lnTo>
                      <a:lnTo>
                        <a:pt x="104" y="104"/>
                      </a:lnTo>
                      <a:lnTo>
                        <a:pt x="88" y="114"/>
                      </a:lnTo>
                      <a:lnTo>
                        <a:pt x="72" y="125"/>
                      </a:lnTo>
                      <a:lnTo>
                        <a:pt x="58" y="138"/>
                      </a:lnTo>
                      <a:lnTo>
                        <a:pt x="58" y="138"/>
                      </a:lnTo>
                      <a:lnTo>
                        <a:pt x="44" y="153"/>
                      </a:lnTo>
                      <a:lnTo>
                        <a:pt x="33" y="169"/>
                      </a:lnTo>
                      <a:lnTo>
                        <a:pt x="22" y="187"/>
                      </a:lnTo>
                      <a:lnTo>
                        <a:pt x="14" y="204"/>
                      </a:lnTo>
                      <a:lnTo>
                        <a:pt x="8" y="221"/>
                      </a:lnTo>
                      <a:lnTo>
                        <a:pt x="4" y="241"/>
                      </a:lnTo>
                      <a:lnTo>
                        <a:pt x="0" y="259"/>
                      </a:lnTo>
                      <a:lnTo>
                        <a:pt x="0" y="279"/>
                      </a:lnTo>
                      <a:lnTo>
                        <a:pt x="0" y="297"/>
                      </a:lnTo>
                      <a:lnTo>
                        <a:pt x="4" y="315"/>
                      </a:lnTo>
                      <a:lnTo>
                        <a:pt x="8" y="335"/>
                      </a:lnTo>
                      <a:lnTo>
                        <a:pt x="14" y="352"/>
                      </a:lnTo>
                      <a:lnTo>
                        <a:pt x="22" y="369"/>
                      </a:lnTo>
                      <a:lnTo>
                        <a:pt x="33" y="387"/>
                      </a:lnTo>
                      <a:lnTo>
                        <a:pt x="44" y="403"/>
                      </a:lnTo>
                      <a:lnTo>
                        <a:pt x="58" y="418"/>
                      </a:lnTo>
                      <a:lnTo>
                        <a:pt x="58" y="418"/>
                      </a:lnTo>
                      <a:lnTo>
                        <a:pt x="66" y="425"/>
                      </a:lnTo>
                      <a:lnTo>
                        <a:pt x="76" y="433"/>
                      </a:lnTo>
                      <a:lnTo>
                        <a:pt x="54" y="506"/>
                      </a:lnTo>
                      <a:lnTo>
                        <a:pt x="115" y="506"/>
                      </a:lnTo>
                      <a:lnTo>
                        <a:pt x="128" y="462"/>
                      </a:lnTo>
                      <a:lnTo>
                        <a:pt x="128" y="462"/>
                      </a:lnTo>
                      <a:lnTo>
                        <a:pt x="144" y="469"/>
                      </a:lnTo>
                      <a:lnTo>
                        <a:pt x="161" y="472"/>
                      </a:lnTo>
                      <a:lnTo>
                        <a:pt x="180" y="474"/>
                      </a:lnTo>
                      <a:lnTo>
                        <a:pt x="197" y="475"/>
                      </a:lnTo>
                      <a:lnTo>
                        <a:pt x="197" y="475"/>
                      </a:lnTo>
                      <a:lnTo>
                        <a:pt x="197" y="475"/>
                      </a:lnTo>
                      <a:lnTo>
                        <a:pt x="197" y="475"/>
                      </a:lnTo>
                      <a:lnTo>
                        <a:pt x="215" y="474"/>
                      </a:lnTo>
                      <a:lnTo>
                        <a:pt x="233" y="472"/>
                      </a:lnTo>
                      <a:lnTo>
                        <a:pt x="249" y="469"/>
                      </a:lnTo>
                      <a:lnTo>
                        <a:pt x="266" y="463"/>
                      </a:lnTo>
                      <a:lnTo>
                        <a:pt x="278" y="506"/>
                      </a:lnTo>
                      <a:lnTo>
                        <a:pt x="338" y="506"/>
                      </a:lnTo>
                      <a:lnTo>
                        <a:pt x="318" y="434"/>
                      </a:lnTo>
                      <a:lnTo>
                        <a:pt x="318" y="434"/>
                      </a:lnTo>
                      <a:lnTo>
                        <a:pt x="328" y="427"/>
                      </a:lnTo>
                      <a:lnTo>
                        <a:pt x="336" y="418"/>
                      </a:lnTo>
                      <a:lnTo>
                        <a:pt x="336" y="418"/>
                      </a:lnTo>
                      <a:lnTo>
                        <a:pt x="350" y="403"/>
                      </a:lnTo>
                      <a:lnTo>
                        <a:pt x="361" y="388"/>
                      </a:lnTo>
                      <a:lnTo>
                        <a:pt x="371" y="371"/>
                      </a:lnTo>
                      <a:lnTo>
                        <a:pt x="379" y="354"/>
                      </a:lnTo>
                      <a:lnTo>
                        <a:pt x="386" y="336"/>
                      </a:lnTo>
                      <a:lnTo>
                        <a:pt x="390" y="316"/>
                      </a:lnTo>
                      <a:lnTo>
                        <a:pt x="393" y="298"/>
                      </a:lnTo>
                      <a:lnTo>
                        <a:pt x="395" y="279"/>
                      </a:lnTo>
                      <a:lnTo>
                        <a:pt x="395" y="279"/>
                      </a:lnTo>
                      <a:lnTo>
                        <a:pt x="393" y="260"/>
                      </a:lnTo>
                      <a:lnTo>
                        <a:pt x="391" y="242"/>
                      </a:lnTo>
                      <a:lnTo>
                        <a:pt x="387" y="225"/>
                      </a:lnTo>
                      <a:lnTo>
                        <a:pt x="382" y="208"/>
                      </a:lnTo>
                      <a:lnTo>
                        <a:pt x="375" y="192"/>
                      </a:lnTo>
                      <a:lnTo>
                        <a:pt x="366" y="176"/>
                      </a:lnTo>
                      <a:lnTo>
                        <a:pt x="357" y="162"/>
                      </a:lnTo>
                      <a:lnTo>
                        <a:pt x="345" y="148"/>
                      </a:lnTo>
                      <a:lnTo>
                        <a:pt x="369" y="124"/>
                      </a:lnTo>
                      <a:lnTo>
                        <a:pt x="404" y="136"/>
                      </a:lnTo>
                      <a:close/>
                      <a:moveTo>
                        <a:pt x="456" y="64"/>
                      </a:moveTo>
                      <a:lnTo>
                        <a:pt x="400" y="120"/>
                      </a:lnTo>
                      <a:lnTo>
                        <a:pt x="379" y="113"/>
                      </a:lnTo>
                      <a:lnTo>
                        <a:pt x="436" y="57"/>
                      </a:lnTo>
                      <a:lnTo>
                        <a:pt x="456" y="64"/>
                      </a:lnTo>
                      <a:close/>
                      <a:moveTo>
                        <a:pt x="370" y="103"/>
                      </a:moveTo>
                      <a:lnTo>
                        <a:pt x="362" y="82"/>
                      </a:lnTo>
                      <a:lnTo>
                        <a:pt x="418" y="26"/>
                      </a:lnTo>
                      <a:lnTo>
                        <a:pt x="426" y="46"/>
                      </a:lnTo>
                      <a:lnTo>
                        <a:pt x="398" y="74"/>
                      </a:lnTo>
                      <a:lnTo>
                        <a:pt x="370" y="103"/>
                      </a:lnTo>
                      <a:close/>
                      <a:moveTo>
                        <a:pt x="104" y="492"/>
                      </a:moveTo>
                      <a:lnTo>
                        <a:pt x="74" y="492"/>
                      </a:lnTo>
                      <a:lnTo>
                        <a:pt x="88" y="443"/>
                      </a:lnTo>
                      <a:lnTo>
                        <a:pt x="88" y="443"/>
                      </a:lnTo>
                      <a:lnTo>
                        <a:pt x="101" y="450"/>
                      </a:lnTo>
                      <a:lnTo>
                        <a:pt x="114" y="457"/>
                      </a:lnTo>
                      <a:lnTo>
                        <a:pt x="104" y="492"/>
                      </a:lnTo>
                      <a:close/>
                      <a:moveTo>
                        <a:pt x="319" y="492"/>
                      </a:moveTo>
                      <a:lnTo>
                        <a:pt x="289" y="492"/>
                      </a:lnTo>
                      <a:lnTo>
                        <a:pt x="279" y="458"/>
                      </a:lnTo>
                      <a:lnTo>
                        <a:pt x="279" y="458"/>
                      </a:lnTo>
                      <a:lnTo>
                        <a:pt x="292" y="451"/>
                      </a:lnTo>
                      <a:lnTo>
                        <a:pt x="305" y="443"/>
                      </a:lnTo>
                      <a:lnTo>
                        <a:pt x="319" y="492"/>
                      </a:lnTo>
                      <a:close/>
                      <a:moveTo>
                        <a:pt x="380" y="279"/>
                      </a:moveTo>
                      <a:lnTo>
                        <a:pt x="380" y="279"/>
                      </a:lnTo>
                      <a:lnTo>
                        <a:pt x="379" y="296"/>
                      </a:lnTo>
                      <a:lnTo>
                        <a:pt x="377" y="314"/>
                      </a:lnTo>
                      <a:lnTo>
                        <a:pt x="373" y="331"/>
                      </a:lnTo>
                      <a:lnTo>
                        <a:pt x="366" y="348"/>
                      </a:lnTo>
                      <a:lnTo>
                        <a:pt x="359" y="364"/>
                      </a:lnTo>
                      <a:lnTo>
                        <a:pt x="349" y="380"/>
                      </a:lnTo>
                      <a:lnTo>
                        <a:pt x="338" y="394"/>
                      </a:lnTo>
                      <a:lnTo>
                        <a:pt x="326" y="407"/>
                      </a:lnTo>
                      <a:lnTo>
                        <a:pt x="326" y="407"/>
                      </a:lnTo>
                      <a:lnTo>
                        <a:pt x="314" y="420"/>
                      </a:lnTo>
                      <a:lnTo>
                        <a:pt x="298" y="431"/>
                      </a:lnTo>
                      <a:lnTo>
                        <a:pt x="283" y="439"/>
                      </a:lnTo>
                      <a:lnTo>
                        <a:pt x="267" y="447"/>
                      </a:lnTo>
                      <a:lnTo>
                        <a:pt x="251" y="454"/>
                      </a:lnTo>
                      <a:lnTo>
                        <a:pt x="234" y="458"/>
                      </a:lnTo>
                      <a:lnTo>
                        <a:pt x="215" y="460"/>
                      </a:lnTo>
                      <a:lnTo>
                        <a:pt x="197" y="461"/>
                      </a:lnTo>
                      <a:lnTo>
                        <a:pt x="197" y="461"/>
                      </a:lnTo>
                      <a:lnTo>
                        <a:pt x="197" y="461"/>
                      </a:lnTo>
                      <a:lnTo>
                        <a:pt x="197" y="461"/>
                      </a:lnTo>
                      <a:lnTo>
                        <a:pt x="179" y="460"/>
                      </a:lnTo>
                      <a:lnTo>
                        <a:pt x="161" y="458"/>
                      </a:lnTo>
                      <a:lnTo>
                        <a:pt x="144" y="454"/>
                      </a:lnTo>
                      <a:lnTo>
                        <a:pt x="127" y="447"/>
                      </a:lnTo>
                      <a:lnTo>
                        <a:pt x="110" y="439"/>
                      </a:lnTo>
                      <a:lnTo>
                        <a:pt x="95" y="431"/>
                      </a:lnTo>
                      <a:lnTo>
                        <a:pt x="81" y="420"/>
                      </a:lnTo>
                      <a:lnTo>
                        <a:pt x="67" y="407"/>
                      </a:lnTo>
                      <a:lnTo>
                        <a:pt x="67" y="407"/>
                      </a:lnTo>
                      <a:lnTo>
                        <a:pt x="55" y="394"/>
                      </a:lnTo>
                      <a:lnTo>
                        <a:pt x="45" y="379"/>
                      </a:lnTo>
                      <a:lnTo>
                        <a:pt x="35" y="363"/>
                      </a:lnTo>
                      <a:lnTo>
                        <a:pt x="27" y="347"/>
                      </a:lnTo>
                      <a:lnTo>
                        <a:pt x="22" y="330"/>
                      </a:lnTo>
                      <a:lnTo>
                        <a:pt x="18" y="313"/>
                      </a:lnTo>
                      <a:lnTo>
                        <a:pt x="14" y="296"/>
                      </a:lnTo>
                      <a:lnTo>
                        <a:pt x="14" y="279"/>
                      </a:lnTo>
                      <a:lnTo>
                        <a:pt x="14" y="260"/>
                      </a:lnTo>
                      <a:lnTo>
                        <a:pt x="18" y="243"/>
                      </a:lnTo>
                      <a:lnTo>
                        <a:pt x="22" y="226"/>
                      </a:lnTo>
                      <a:lnTo>
                        <a:pt x="27" y="209"/>
                      </a:lnTo>
                      <a:lnTo>
                        <a:pt x="35" y="193"/>
                      </a:lnTo>
                      <a:lnTo>
                        <a:pt x="45" y="177"/>
                      </a:lnTo>
                      <a:lnTo>
                        <a:pt x="55" y="163"/>
                      </a:lnTo>
                      <a:lnTo>
                        <a:pt x="67" y="149"/>
                      </a:lnTo>
                      <a:lnTo>
                        <a:pt x="67" y="149"/>
                      </a:lnTo>
                      <a:lnTo>
                        <a:pt x="81" y="136"/>
                      </a:lnTo>
                      <a:lnTo>
                        <a:pt x="95" y="125"/>
                      </a:lnTo>
                      <a:lnTo>
                        <a:pt x="110" y="117"/>
                      </a:lnTo>
                      <a:lnTo>
                        <a:pt x="127" y="109"/>
                      </a:lnTo>
                      <a:lnTo>
                        <a:pt x="144" y="103"/>
                      </a:lnTo>
                      <a:lnTo>
                        <a:pt x="161" y="98"/>
                      </a:lnTo>
                      <a:lnTo>
                        <a:pt x="179" y="96"/>
                      </a:lnTo>
                      <a:lnTo>
                        <a:pt x="197" y="95"/>
                      </a:lnTo>
                      <a:lnTo>
                        <a:pt x="197" y="95"/>
                      </a:lnTo>
                      <a:lnTo>
                        <a:pt x="215" y="96"/>
                      </a:lnTo>
                      <a:lnTo>
                        <a:pt x="233" y="98"/>
                      </a:lnTo>
                      <a:lnTo>
                        <a:pt x="250" y="103"/>
                      </a:lnTo>
                      <a:lnTo>
                        <a:pt x="266" y="109"/>
                      </a:lnTo>
                      <a:lnTo>
                        <a:pt x="282" y="115"/>
                      </a:lnTo>
                      <a:lnTo>
                        <a:pt x="297" y="125"/>
                      </a:lnTo>
                      <a:lnTo>
                        <a:pt x="311" y="135"/>
                      </a:lnTo>
                      <a:lnTo>
                        <a:pt x="325" y="148"/>
                      </a:lnTo>
                      <a:lnTo>
                        <a:pt x="301" y="172"/>
                      </a:lnTo>
                      <a:lnTo>
                        <a:pt x="301" y="172"/>
                      </a:lnTo>
                      <a:lnTo>
                        <a:pt x="290" y="162"/>
                      </a:lnTo>
                      <a:lnTo>
                        <a:pt x="279" y="153"/>
                      </a:lnTo>
                      <a:lnTo>
                        <a:pt x="266" y="147"/>
                      </a:lnTo>
                      <a:lnTo>
                        <a:pt x="253" y="140"/>
                      </a:lnTo>
                      <a:lnTo>
                        <a:pt x="240" y="136"/>
                      </a:lnTo>
                      <a:lnTo>
                        <a:pt x="226" y="132"/>
                      </a:lnTo>
                      <a:lnTo>
                        <a:pt x="212" y="131"/>
                      </a:lnTo>
                      <a:lnTo>
                        <a:pt x="197" y="130"/>
                      </a:lnTo>
                      <a:lnTo>
                        <a:pt x="197" y="130"/>
                      </a:lnTo>
                      <a:lnTo>
                        <a:pt x="183" y="131"/>
                      </a:lnTo>
                      <a:lnTo>
                        <a:pt x="168" y="133"/>
                      </a:lnTo>
                      <a:lnTo>
                        <a:pt x="154" y="136"/>
                      </a:lnTo>
                      <a:lnTo>
                        <a:pt x="140" y="140"/>
                      </a:lnTo>
                      <a:lnTo>
                        <a:pt x="127" y="147"/>
                      </a:lnTo>
                      <a:lnTo>
                        <a:pt x="115" y="154"/>
                      </a:lnTo>
                      <a:lnTo>
                        <a:pt x="103" y="163"/>
                      </a:lnTo>
                      <a:lnTo>
                        <a:pt x="92" y="173"/>
                      </a:lnTo>
                      <a:lnTo>
                        <a:pt x="92" y="173"/>
                      </a:lnTo>
                      <a:lnTo>
                        <a:pt x="81" y="185"/>
                      </a:lnTo>
                      <a:lnTo>
                        <a:pt x="73" y="196"/>
                      </a:lnTo>
                      <a:lnTo>
                        <a:pt x="65" y="208"/>
                      </a:lnTo>
                      <a:lnTo>
                        <a:pt x="60" y="222"/>
                      </a:lnTo>
                      <a:lnTo>
                        <a:pt x="54" y="235"/>
                      </a:lnTo>
                      <a:lnTo>
                        <a:pt x="51" y="249"/>
                      </a:lnTo>
                      <a:lnTo>
                        <a:pt x="49" y="263"/>
                      </a:lnTo>
                      <a:lnTo>
                        <a:pt x="49" y="279"/>
                      </a:lnTo>
                      <a:lnTo>
                        <a:pt x="49" y="293"/>
                      </a:lnTo>
                      <a:lnTo>
                        <a:pt x="51" y="307"/>
                      </a:lnTo>
                      <a:lnTo>
                        <a:pt x="54" y="321"/>
                      </a:lnTo>
                      <a:lnTo>
                        <a:pt x="60" y="334"/>
                      </a:lnTo>
                      <a:lnTo>
                        <a:pt x="65" y="348"/>
                      </a:lnTo>
                      <a:lnTo>
                        <a:pt x="73" y="360"/>
                      </a:lnTo>
                      <a:lnTo>
                        <a:pt x="81" y="371"/>
                      </a:lnTo>
                      <a:lnTo>
                        <a:pt x="92" y="383"/>
                      </a:lnTo>
                      <a:lnTo>
                        <a:pt x="92" y="383"/>
                      </a:lnTo>
                      <a:lnTo>
                        <a:pt x="103" y="393"/>
                      </a:lnTo>
                      <a:lnTo>
                        <a:pt x="115" y="402"/>
                      </a:lnTo>
                      <a:lnTo>
                        <a:pt x="127" y="409"/>
                      </a:lnTo>
                      <a:lnTo>
                        <a:pt x="140" y="416"/>
                      </a:lnTo>
                      <a:lnTo>
                        <a:pt x="154" y="420"/>
                      </a:lnTo>
                      <a:lnTo>
                        <a:pt x="168" y="424"/>
                      </a:lnTo>
                      <a:lnTo>
                        <a:pt x="183" y="427"/>
                      </a:lnTo>
                      <a:lnTo>
                        <a:pt x="197" y="427"/>
                      </a:lnTo>
                      <a:lnTo>
                        <a:pt x="197" y="427"/>
                      </a:lnTo>
                      <a:lnTo>
                        <a:pt x="212" y="427"/>
                      </a:lnTo>
                      <a:lnTo>
                        <a:pt x="226" y="424"/>
                      </a:lnTo>
                      <a:lnTo>
                        <a:pt x="240" y="420"/>
                      </a:lnTo>
                      <a:lnTo>
                        <a:pt x="254" y="416"/>
                      </a:lnTo>
                      <a:lnTo>
                        <a:pt x="267" y="409"/>
                      </a:lnTo>
                      <a:lnTo>
                        <a:pt x="280" y="402"/>
                      </a:lnTo>
                      <a:lnTo>
                        <a:pt x="291" y="393"/>
                      </a:lnTo>
                      <a:lnTo>
                        <a:pt x="303" y="383"/>
                      </a:lnTo>
                      <a:lnTo>
                        <a:pt x="303" y="383"/>
                      </a:lnTo>
                      <a:lnTo>
                        <a:pt x="312" y="373"/>
                      </a:lnTo>
                      <a:lnTo>
                        <a:pt x="321" y="361"/>
                      </a:lnTo>
                      <a:lnTo>
                        <a:pt x="329" y="348"/>
                      </a:lnTo>
                      <a:lnTo>
                        <a:pt x="335" y="335"/>
                      </a:lnTo>
                      <a:lnTo>
                        <a:pt x="339" y="322"/>
                      </a:lnTo>
                      <a:lnTo>
                        <a:pt x="343" y="308"/>
                      </a:lnTo>
                      <a:lnTo>
                        <a:pt x="345" y="293"/>
                      </a:lnTo>
                      <a:lnTo>
                        <a:pt x="346" y="279"/>
                      </a:lnTo>
                      <a:lnTo>
                        <a:pt x="346" y="279"/>
                      </a:lnTo>
                      <a:lnTo>
                        <a:pt x="345" y="265"/>
                      </a:lnTo>
                      <a:lnTo>
                        <a:pt x="344" y="252"/>
                      </a:lnTo>
                      <a:lnTo>
                        <a:pt x="341" y="240"/>
                      </a:lnTo>
                      <a:lnTo>
                        <a:pt x="337" y="227"/>
                      </a:lnTo>
                      <a:lnTo>
                        <a:pt x="332" y="215"/>
                      </a:lnTo>
                      <a:lnTo>
                        <a:pt x="325" y="203"/>
                      </a:lnTo>
                      <a:lnTo>
                        <a:pt x="319" y="192"/>
                      </a:lnTo>
                      <a:lnTo>
                        <a:pt x="310" y="182"/>
                      </a:lnTo>
                      <a:lnTo>
                        <a:pt x="335" y="158"/>
                      </a:lnTo>
                      <a:lnTo>
                        <a:pt x="335" y="158"/>
                      </a:lnTo>
                      <a:lnTo>
                        <a:pt x="345" y="171"/>
                      </a:lnTo>
                      <a:lnTo>
                        <a:pt x="355" y="185"/>
                      </a:lnTo>
                      <a:lnTo>
                        <a:pt x="362" y="199"/>
                      </a:lnTo>
                      <a:lnTo>
                        <a:pt x="369" y="214"/>
                      </a:lnTo>
                      <a:lnTo>
                        <a:pt x="374" y="229"/>
                      </a:lnTo>
                      <a:lnTo>
                        <a:pt x="377" y="245"/>
                      </a:lnTo>
                      <a:lnTo>
                        <a:pt x="379" y="261"/>
                      </a:lnTo>
                      <a:lnTo>
                        <a:pt x="380" y="279"/>
                      </a:lnTo>
                      <a:lnTo>
                        <a:pt x="380" y="279"/>
                      </a:lnTo>
                      <a:close/>
                      <a:moveTo>
                        <a:pt x="233" y="279"/>
                      </a:moveTo>
                      <a:lnTo>
                        <a:pt x="233" y="279"/>
                      </a:lnTo>
                      <a:lnTo>
                        <a:pt x="231" y="285"/>
                      </a:lnTo>
                      <a:lnTo>
                        <a:pt x="230" y="292"/>
                      </a:lnTo>
                      <a:lnTo>
                        <a:pt x="226" y="298"/>
                      </a:lnTo>
                      <a:lnTo>
                        <a:pt x="222" y="303"/>
                      </a:lnTo>
                      <a:lnTo>
                        <a:pt x="222" y="303"/>
                      </a:lnTo>
                      <a:lnTo>
                        <a:pt x="216" y="308"/>
                      </a:lnTo>
                      <a:lnTo>
                        <a:pt x="211" y="311"/>
                      </a:lnTo>
                      <a:lnTo>
                        <a:pt x="204" y="313"/>
                      </a:lnTo>
                      <a:lnTo>
                        <a:pt x="197" y="313"/>
                      </a:lnTo>
                      <a:lnTo>
                        <a:pt x="197" y="313"/>
                      </a:lnTo>
                      <a:lnTo>
                        <a:pt x="190" y="313"/>
                      </a:lnTo>
                      <a:lnTo>
                        <a:pt x="184" y="311"/>
                      </a:lnTo>
                      <a:lnTo>
                        <a:pt x="177" y="308"/>
                      </a:lnTo>
                      <a:lnTo>
                        <a:pt x="172" y="303"/>
                      </a:lnTo>
                      <a:lnTo>
                        <a:pt x="172" y="303"/>
                      </a:lnTo>
                      <a:lnTo>
                        <a:pt x="168" y="298"/>
                      </a:lnTo>
                      <a:lnTo>
                        <a:pt x="164" y="292"/>
                      </a:lnTo>
                      <a:lnTo>
                        <a:pt x="162" y="285"/>
                      </a:lnTo>
                      <a:lnTo>
                        <a:pt x="161" y="279"/>
                      </a:lnTo>
                      <a:lnTo>
                        <a:pt x="162" y="271"/>
                      </a:lnTo>
                      <a:lnTo>
                        <a:pt x="164" y="265"/>
                      </a:lnTo>
                      <a:lnTo>
                        <a:pt x="168" y="259"/>
                      </a:lnTo>
                      <a:lnTo>
                        <a:pt x="172" y="253"/>
                      </a:lnTo>
                      <a:lnTo>
                        <a:pt x="172" y="253"/>
                      </a:lnTo>
                      <a:lnTo>
                        <a:pt x="177" y="248"/>
                      </a:lnTo>
                      <a:lnTo>
                        <a:pt x="184" y="245"/>
                      </a:lnTo>
                      <a:lnTo>
                        <a:pt x="190" y="243"/>
                      </a:lnTo>
                      <a:lnTo>
                        <a:pt x="197" y="243"/>
                      </a:lnTo>
                      <a:lnTo>
                        <a:pt x="197" y="243"/>
                      </a:lnTo>
                      <a:lnTo>
                        <a:pt x="203" y="243"/>
                      </a:lnTo>
                      <a:lnTo>
                        <a:pt x="210" y="245"/>
                      </a:lnTo>
                      <a:lnTo>
                        <a:pt x="215" y="248"/>
                      </a:lnTo>
                      <a:lnTo>
                        <a:pt x="221" y="252"/>
                      </a:lnTo>
                      <a:lnTo>
                        <a:pt x="211" y="262"/>
                      </a:lnTo>
                      <a:lnTo>
                        <a:pt x="211" y="262"/>
                      </a:lnTo>
                      <a:lnTo>
                        <a:pt x="209" y="265"/>
                      </a:lnTo>
                      <a:lnTo>
                        <a:pt x="209" y="267"/>
                      </a:lnTo>
                      <a:lnTo>
                        <a:pt x="209" y="270"/>
                      </a:lnTo>
                      <a:lnTo>
                        <a:pt x="211" y="272"/>
                      </a:lnTo>
                      <a:lnTo>
                        <a:pt x="211" y="272"/>
                      </a:lnTo>
                      <a:lnTo>
                        <a:pt x="213" y="273"/>
                      </a:lnTo>
                      <a:lnTo>
                        <a:pt x="215" y="274"/>
                      </a:lnTo>
                      <a:lnTo>
                        <a:pt x="215" y="274"/>
                      </a:lnTo>
                      <a:lnTo>
                        <a:pt x="218" y="273"/>
                      </a:lnTo>
                      <a:lnTo>
                        <a:pt x="221" y="272"/>
                      </a:lnTo>
                      <a:lnTo>
                        <a:pt x="229" y="263"/>
                      </a:lnTo>
                      <a:lnTo>
                        <a:pt x="229" y="263"/>
                      </a:lnTo>
                      <a:lnTo>
                        <a:pt x="231" y="271"/>
                      </a:lnTo>
                      <a:lnTo>
                        <a:pt x="233" y="279"/>
                      </a:lnTo>
                      <a:lnTo>
                        <a:pt x="233" y="279"/>
                      </a:lnTo>
                      <a:close/>
                      <a:moveTo>
                        <a:pt x="230" y="242"/>
                      </a:moveTo>
                      <a:lnTo>
                        <a:pt x="230" y="242"/>
                      </a:lnTo>
                      <a:lnTo>
                        <a:pt x="224" y="236"/>
                      </a:lnTo>
                      <a:lnTo>
                        <a:pt x="215" y="232"/>
                      </a:lnTo>
                      <a:lnTo>
                        <a:pt x="207" y="230"/>
                      </a:lnTo>
                      <a:lnTo>
                        <a:pt x="197" y="229"/>
                      </a:lnTo>
                      <a:lnTo>
                        <a:pt x="197" y="229"/>
                      </a:lnTo>
                      <a:lnTo>
                        <a:pt x="187" y="230"/>
                      </a:lnTo>
                      <a:lnTo>
                        <a:pt x="179" y="232"/>
                      </a:lnTo>
                      <a:lnTo>
                        <a:pt x="170" y="236"/>
                      </a:lnTo>
                      <a:lnTo>
                        <a:pt x="162" y="243"/>
                      </a:lnTo>
                      <a:lnTo>
                        <a:pt x="162" y="243"/>
                      </a:lnTo>
                      <a:lnTo>
                        <a:pt x="156" y="250"/>
                      </a:lnTo>
                      <a:lnTo>
                        <a:pt x="152" y="259"/>
                      </a:lnTo>
                      <a:lnTo>
                        <a:pt x="148" y="269"/>
                      </a:lnTo>
                      <a:lnTo>
                        <a:pt x="147" y="279"/>
                      </a:lnTo>
                      <a:lnTo>
                        <a:pt x="148" y="287"/>
                      </a:lnTo>
                      <a:lnTo>
                        <a:pt x="152" y="297"/>
                      </a:lnTo>
                      <a:lnTo>
                        <a:pt x="156" y="306"/>
                      </a:lnTo>
                      <a:lnTo>
                        <a:pt x="162" y="313"/>
                      </a:lnTo>
                      <a:lnTo>
                        <a:pt x="162" y="313"/>
                      </a:lnTo>
                      <a:lnTo>
                        <a:pt x="170" y="320"/>
                      </a:lnTo>
                      <a:lnTo>
                        <a:pt x="179" y="324"/>
                      </a:lnTo>
                      <a:lnTo>
                        <a:pt x="187" y="327"/>
                      </a:lnTo>
                      <a:lnTo>
                        <a:pt x="197" y="327"/>
                      </a:lnTo>
                      <a:lnTo>
                        <a:pt x="197" y="327"/>
                      </a:lnTo>
                      <a:lnTo>
                        <a:pt x="207" y="327"/>
                      </a:lnTo>
                      <a:lnTo>
                        <a:pt x="216" y="324"/>
                      </a:lnTo>
                      <a:lnTo>
                        <a:pt x="225" y="320"/>
                      </a:lnTo>
                      <a:lnTo>
                        <a:pt x="233" y="313"/>
                      </a:lnTo>
                      <a:lnTo>
                        <a:pt x="233" y="313"/>
                      </a:lnTo>
                      <a:lnTo>
                        <a:pt x="238" y="306"/>
                      </a:lnTo>
                      <a:lnTo>
                        <a:pt x="243" y="297"/>
                      </a:lnTo>
                      <a:lnTo>
                        <a:pt x="245" y="288"/>
                      </a:lnTo>
                      <a:lnTo>
                        <a:pt x="247" y="279"/>
                      </a:lnTo>
                      <a:lnTo>
                        <a:pt x="247" y="279"/>
                      </a:lnTo>
                      <a:lnTo>
                        <a:pt x="247" y="271"/>
                      </a:lnTo>
                      <a:lnTo>
                        <a:pt x="244" y="265"/>
                      </a:lnTo>
                      <a:lnTo>
                        <a:pt x="242" y="259"/>
                      </a:lnTo>
                      <a:lnTo>
                        <a:pt x="240" y="253"/>
                      </a:lnTo>
                      <a:lnTo>
                        <a:pt x="268" y="223"/>
                      </a:lnTo>
                      <a:lnTo>
                        <a:pt x="268" y="223"/>
                      </a:lnTo>
                      <a:lnTo>
                        <a:pt x="277" y="236"/>
                      </a:lnTo>
                      <a:lnTo>
                        <a:pt x="282" y="249"/>
                      </a:lnTo>
                      <a:lnTo>
                        <a:pt x="285" y="263"/>
                      </a:lnTo>
                      <a:lnTo>
                        <a:pt x="287" y="279"/>
                      </a:lnTo>
                      <a:lnTo>
                        <a:pt x="287" y="279"/>
                      </a:lnTo>
                      <a:lnTo>
                        <a:pt x="287" y="287"/>
                      </a:lnTo>
                      <a:lnTo>
                        <a:pt x="285" y="296"/>
                      </a:lnTo>
                      <a:lnTo>
                        <a:pt x="283" y="304"/>
                      </a:lnTo>
                      <a:lnTo>
                        <a:pt x="280" y="312"/>
                      </a:lnTo>
                      <a:lnTo>
                        <a:pt x="277" y="321"/>
                      </a:lnTo>
                      <a:lnTo>
                        <a:pt x="271" y="328"/>
                      </a:lnTo>
                      <a:lnTo>
                        <a:pt x="267" y="335"/>
                      </a:lnTo>
                      <a:lnTo>
                        <a:pt x="261" y="341"/>
                      </a:lnTo>
                      <a:lnTo>
                        <a:pt x="261" y="341"/>
                      </a:lnTo>
                      <a:lnTo>
                        <a:pt x="254" y="348"/>
                      </a:lnTo>
                      <a:lnTo>
                        <a:pt x="247" y="353"/>
                      </a:lnTo>
                      <a:lnTo>
                        <a:pt x="239" y="357"/>
                      </a:lnTo>
                      <a:lnTo>
                        <a:pt x="231" y="361"/>
                      </a:lnTo>
                      <a:lnTo>
                        <a:pt x="223" y="364"/>
                      </a:lnTo>
                      <a:lnTo>
                        <a:pt x="215" y="366"/>
                      </a:lnTo>
                      <a:lnTo>
                        <a:pt x="206" y="367"/>
                      </a:lnTo>
                      <a:lnTo>
                        <a:pt x="197" y="368"/>
                      </a:lnTo>
                      <a:lnTo>
                        <a:pt x="197" y="368"/>
                      </a:lnTo>
                      <a:lnTo>
                        <a:pt x="197" y="368"/>
                      </a:lnTo>
                      <a:lnTo>
                        <a:pt x="197" y="368"/>
                      </a:lnTo>
                      <a:lnTo>
                        <a:pt x="188" y="367"/>
                      </a:lnTo>
                      <a:lnTo>
                        <a:pt x="180" y="366"/>
                      </a:lnTo>
                      <a:lnTo>
                        <a:pt x="171" y="364"/>
                      </a:lnTo>
                      <a:lnTo>
                        <a:pt x="162" y="361"/>
                      </a:lnTo>
                      <a:lnTo>
                        <a:pt x="155" y="357"/>
                      </a:lnTo>
                      <a:lnTo>
                        <a:pt x="147" y="353"/>
                      </a:lnTo>
                      <a:lnTo>
                        <a:pt x="140" y="348"/>
                      </a:lnTo>
                      <a:lnTo>
                        <a:pt x="133" y="341"/>
                      </a:lnTo>
                      <a:lnTo>
                        <a:pt x="133" y="341"/>
                      </a:lnTo>
                      <a:lnTo>
                        <a:pt x="128" y="335"/>
                      </a:lnTo>
                      <a:lnTo>
                        <a:pt x="122" y="327"/>
                      </a:lnTo>
                      <a:lnTo>
                        <a:pt x="118" y="320"/>
                      </a:lnTo>
                      <a:lnTo>
                        <a:pt x="114" y="312"/>
                      </a:lnTo>
                      <a:lnTo>
                        <a:pt x="110" y="303"/>
                      </a:lnTo>
                      <a:lnTo>
                        <a:pt x="109" y="295"/>
                      </a:lnTo>
                      <a:lnTo>
                        <a:pt x="107" y="287"/>
                      </a:lnTo>
                      <a:lnTo>
                        <a:pt x="107" y="279"/>
                      </a:lnTo>
                      <a:lnTo>
                        <a:pt x="107" y="270"/>
                      </a:lnTo>
                      <a:lnTo>
                        <a:pt x="109" y="261"/>
                      </a:lnTo>
                      <a:lnTo>
                        <a:pt x="110" y="253"/>
                      </a:lnTo>
                      <a:lnTo>
                        <a:pt x="114" y="244"/>
                      </a:lnTo>
                      <a:lnTo>
                        <a:pt x="118" y="236"/>
                      </a:lnTo>
                      <a:lnTo>
                        <a:pt x="122" y="229"/>
                      </a:lnTo>
                      <a:lnTo>
                        <a:pt x="128" y="221"/>
                      </a:lnTo>
                      <a:lnTo>
                        <a:pt x="133" y="215"/>
                      </a:lnTo>
                      <a:lnTo>
                        <a:pt x="133" y="215"/>
                      </a:lnTo>
                      <a:lnTo>
                        <a:pt x="141" y="208"/>
                      </a:lnTo>
                      <a:lnTo>
                        <a:pt x="147" y="203"/>
                      </a:lnTo>
                      <a:lnTo>
                        <a:pt x="155" y="199"/>
                      </a:lnTo>
                      <a:lnTo>
                        <a:pt x="162" y="195"/>
                      </a:lnTo>
                      <a:lnTo>
                        <a:pt x="171" y="192"/>
                      </a:lnTo>
                      <a:lnTo>
                        <a:pt x="180" y="190"/>
                      </a:lnTo>
                      <a:lnTo>
                        <a:pt x="188" y="189"/>
                      </a:lnTo>
                      <a:lnTo>
                        <a:pt x="197" y="188"/>
                      </a:lnTo>
                      <a:lnTo>
                        <a:pt x="197" y="188"/>
                      </a:lnTo>
                      <a:lnTo>
                        <a:pt x="206" y="189"/>
                      </a:lnTo>
                      <a:lnTo>
                        <a:pt x="214" y="190"/>
                      </a:lnTo>
                      <a:lnTo>
                        <a:pt x="223" y="192"/>
                      </a:lnTo>
                      <a:lnTo>
                        <a:pt x="230" y="194"/>
                      </a:lnTo>
                      <a:lnTo>
                        <a:pt x="238" y="199"/>
                      </a:lnTo>
                      <a:lnTo>
                        <a:pt x="245" y="203"/>
                      </a:lnTo>
                      <a:lnTo>
                        <a:pt x="253" y="207"/>
                      </a:lnTo>
                      <a:lnTo>
                        <a:pt x="260" y="214"/>
                      </a:lnTo>
                      <a:lnTo>
                        <a:pt x="230" y="242"/>
                      </a:lnTo>
                      <a:close/>
                      <a:moveTo>
                        <a:pt x="269" y="203"/>
                      </a:moveTo>
                      <a:lnTo>
                        <a:pt x="269" y="203"/>
                      </a:lnTo>
                      <a:lnTo>
                        <a:pt x="262" y="196"/>
                      </a:lnTo>
                      <a:lnTo>
                        <a:pt x="254" y="191"/>
                      </a:lnTo>
                      <a:lnTo>
                        <a:pt x="245" y="186"/>
                      </a:lnTo>
                      <a:lnTo>
                        <a:pt x="236" y="181"/>
                      </a:lnTo>
                      <a:lnTo>
                        <a:pt x="227" y="178"/>
                      </a:lnTo>
                      <a:lnTo>
                        <a:pt x="217" y="176"/>
                      </a:lnTo>
                      <a:lnTo>
                        <a:pt x="208" y="175"/>
                      </a:lnTo>
                      <a:lnTo>
                        <a:pt x="197" y="174"/>
                      </a:lnTo>
                      <a:lnTo>
                        <a:pt x="197" y="174"/>
                      </a:lnTo>
                      <a:lnTo>
                        <a:pt x="187" y="175"/>
                      </a:lnTo>
                      <a:lnTo>
                        <a:pt x="176" y="176"/>
                      </a:lnTo>
                      <a:lnTo>
                        <a:pt x="167" y="178"/>
                      </a:lnTo>
                      <a:lnTo>
                        <a:pt x="157" y="182"/>
                      </a:lnTo>
                      <a:lnTo>
                        <a:pt x="148" y="187"/>
                      </a:lnTo>
                      <a:lnTo>
                        <a:pt x="140" y="191"/>
                      </a:lnTo>
                      <a:lnTo>
                        <a:pt x="131" y="198"/>
                      </a:lnTo>
                      <a:lnTo>
                        <a:pt x="123" y="205"/>
                      </a:lnTo>
                      <a:lnTo>
                        <a:pt x="123" y="205"/>
                      </a:lnTo>
                      <a:lnTo>
                        <a:pt x="117" y="213"/>
                      </a:lnTo>
                      <a:lnTo>
                        <a:pt x="110" y="221"/>
                      </a:lnTo>
                      <a:lnTo>
                        <a:pt x="105" y="230"/>
                      </a:lnTo>
                      <a:lnTo>
                        <a:pt x="101" y="239"/>
                      </a:lnTo>
                      <a:lnTo>
                        <a:pt x="98" y="248"/>
                      </a:lnTo>
                      <a:lnTo>
                        <a:pt x="95" y="258"/>
                      </a:lnTo>
                      <a:lnTo>
                        <a:pt x="93" y="268"/>
                      </a:lnTo>
                      <a:lnTo>
                        <a:pt x="93" y="279"/>
                      </a:lnTo>
                      <a:lnTo>
                        <a:pt x="93" y="288"/>
                      </a:lnTo>
                      <a:lnTo>
                        <a:pt x="95" y="298"/>
                      </a:lnTo>
                      <a:lnTo>
                        <a:pt x="98" y="308"/>
                      </a:lnTo>
                      <a:lnTo>
                        <a:pt x="101" y="317"/>
                      </a:lnTo>
                      <a:lnTo>
                        <a:pt x="105" y="326"/>
                      </a:lnTo>
                      <a:lnTo>
                        <a:pt x="110" y="336"/>
                      </a:lnTo>
                      <a:lnTo>
                        <a:pt x="117" y="343"/>
                      </a:lnTo>
                      <a:lnTo>
                        <a:pt x="123" y="352"/>
                      </a:lnTo>
                      <a:lnTo>
                        <a:pt x="123" y="352"/>
                      </a:lnTo>
                      <a:lnTo>
                        <a:pt x="131" y="358"/>
                      </a:lnTo>
                      <a:lnTo>
                        <a:pt x="140" y="365"/>
                      </a:lnTo>
                      <a:lnTo>
                        <a:pt x="148" y="370"/>
                      </a:lnTo>
                      <a:lnTo>
                        <a:pt x="157" y="375"/>
                      </a:lnTo>
                      <a:lnTo>
                        <a:pt x="167" y="378"/>
                      </a:lnTo>
                      <a:lnTo>
                        <a:pt x="176" y="380"/>
                      </a:lnTo>
                      <a:lnTo>
                        <a:pt x="187" y="381"/>
                      </a:lnTo>
                      <a:lnTo>
                        <a:pt x="197" y="382"/>
                      </a:lnTo>
                      <a:lnTo>
                        <a:pt x="197" y="382"/>
                      </a:lnTo>
                      <a:lnTo>
                        <a:pt x="197" y="382"/>
                      </a:lnTo>
                      <a:lnTo>
                        <a:pt x="197" y="382"/>
                      </a:lnTo>
                      <a:lnTo>
                        <a:pt x="208" y="381"/>
                      </a:lnTo>
                      <a:lnTo>
                        <a:pt x="217" y="380"/>
                      </a:lnTo>
                      <a:lnTo>
                        <a:pt x="227" y="378"/>
                      </a:lnTo>
                      <a:lnTo>
                        <a:pt x="237" y="375"/>
                      </a:lnTo>
                      <a:lnTo>
                        <a:pt x="247" y="370"/>
                      </a:lnTo>
                      <a:lnTo>
                        <a:pt x="255" y="365"/>
                      </a:lnTo>
                      <a:lnTo>
                        <a:pt x="263" y="358"/>
                      </a:lnTo>
                      <a:lnTo>
                        <a:pt x="270" y="352"/>
                      </a:lnTo>
                      <a:lnTo>
                        <a:pt x="270" y="352"/>
                      </a:lnTo>
                      <a:lnTo>
                        <a:pt x="278" y="344"/>
                      </a:lnTo>
                      <a:lnTo>
                        <a:pt x="283" y="336"/>
                      </a:lnTo>
                      <a:lnTo>
                        <a:pt x="289" y="327"/>
                      </a:lnTo>
                      <a:lnTo>
                        <a:pt x="293" y="317"/>
                      </a:lnTo>
                      <a:lnTo>
                        <a:pt x="296" y="309"/>
                      </a:lnTo>
                      <a:lnTo>
                        <a:pt x="299" y="299"/>
                      </a:lnTo>
                      <a:lnTo>
                        <a:pt x="301" y="288"/>
                      </a:lnTo>
                      <a:lnTo>
                        <a:pt x="301" y="279"/>
                      </a:lnTo>
                      <a:lnTo>
                        <a:pt x="301" y="279"/>
                      </a:lnTo>
                      <a:lnTo>
                        <a:pt x="301" y="269"/>
                      </a:lnTo>
                      <a:lnTo>
                        <a:pt x="299" y="260"/>
                      </a:lnTo>
                      <a:lnTo>
                        <a:pt x="297" y="253"/>
                      </a:lnTo>
                      <a:lnTo>
                        <a:pt x="295" y="244"/>
                      </a:lnTo>
                      <a:lnTo>
                        <a:pt x="292" y="236"/>
                      </a:lnTo>
                      <a:lnTo>
                        <a:pt x="289" y="228"/>
                      </a:lnTo>
                      <a:lnTo>
                        <a:pt x="284" y="221"/>
                      </a:lnTo>
                      <a:lnTo>
                        <a:pt x="279" y="214"/>
                      </a:lnTo>
                      <a:lnTo>
                        <a:pt x="301" y="192"/>
                      </a:lnTo>
                      <a:lnTo>
                        <a:pt x="301" y="192"/>
                      </a:lnTo>
                      <a:lnTo>
                        <a:pt x="308" y="202"/>
                      </a:lnTo>
                      <a:lnTo>
                        <a:pt x="314" y="212"/>
                      </a:lnTo>
                      <a:lnTo>
                        <a:pt x="319" y="221"/>
                      </a:lnTo>
                      <a:lnTo>
                        <a:pt x="323" y="232"/>
                      </a:lnTo>
                      <a:lnTo>
                        <a:pt x="328" y="243"/>
                      </a:lnTo>
                      <a:lnTo>
                        <a:pt x="330" y="255"/>
                      </a:lnTo>
                      <a:lnTo>
                        <a:pt x="331" y="267"/>
                      </a:lnTo>
                      <a:lnTo>
                        <a:pt x="332" y="279"/>
                      </a:lnTo>
                      <a:lnTo>
                        <a:pt x="332" y="279"/>
                      </a:lnTo>
                      <a:lnTo>
                        <a:pt x="331" y="292"/>
                      </a:lnTo>
                      <a:lnTo>
                        <a:pt x="329" y="304"/>
                      </a:lnTo>
                      <a:lnTo>
                        <a:pt x="326" y="317"/>
                      </a:lnTo>
                      <a:lnTo>
                        <a:pt x="321" y="329"/>
                      </a:lnTo>
                      <a:lnTo>
                        <a:pt x="316" y="341"/>
                      </a:lnTo>
                      <a:lnTo>
                        <a:pt x="309" y="353"/>
                      </a:lnTo>
                      <a:lnTo>
                        <a:pt x="302" y="364"/>
                      </a:lnTo>
                      <a:lnTo>
                        <a:pt x="292" y="374"/>
                      </a:lnTo>
                      <a:lnTo>
                        <a:pt x="292" y="374"/>
                      </a:lnTo>
                      <a:lnTo>
                        <a:pt x="282" y="382"/>
                      </a:lnTo>
                      <a:lnTo>
                        <a:pt x="271" y="390"/>
                      </a:lnTo>
                      <a:lnTo>
                        <a:pt x="261" y="397"/>
                      </a:lnTo>
                      <a:lnTo>
                        <a:pt x="249" y="403"/>
                      </a:lnTo>
                      <a:lnTo>
                        <a:pt x="237" y="407"/>
                      </a:lnTo>
                      <a:lnTo>
                        <a:pt x="224" y="410"/>
                      </a:lnTo>
                      <a:lnTo>
                        <a:pt x="211" y="412"/>
                      </a:lnTo>
                      <a:lnTo>
                        <a:pt x="197" y="412"/>
                      </a:lnTo>
                      <a:lnTo>
                        <a:pt x="197" y="412"/>
                      </a:lnTo>
                      <a:lnTo>
                        <a:pt x="184" y="412"/>
                      </a:lnTo>
                      <a:lnTo>
                        <a:pt x="171" y="410"/>
                      </a:lnTo>
                      <a:lnTo>
                        <a:pt x="158" y="407"/>
                      </a:lnTo>
                      <a:lnTo>
                        <a:pt x="146" y="403"/>
                      </a:lnTo>
                      <a:lnTo>
                        <a:pt x="134" y="397"/>
                      </a:lnTo>
                      <a:lnTo>
                        <a:pt x="122" y="390"/>
                      </a:lnTo>
                      <a:lnTo>
                        <a:pt x="112" y="382"/>
                      </a:lnTo>
                      <a:lnTo>
                        <a:pt x="102" y="374"/>
                      </a:lnTo>
                      <a:lnTo>
                        <a:pt x="102" y="374"/>
                      </a:lnTo>
                      <a:lnTo>
                        <a:pt x="93" y="363"/>
                      </a:lnTo>
                      <a:lnTo>
                        <a:pt x="85" y="352"/>
                      </a:lnTo>
                      <a:lnTo>
                        <a:pt x="78" y="341"/>
                      </a:lnTo>
                      <a:lnTo>
                        <a:pt x="73" y="328"/>
                      </a:lnTo>
                      <a:lnTo>
                        <a:pt x="68" y="316"/>
                      </a:lnTo>
                      <a:lnTo>
                        <a:pt x="65" y="303"/>
                      </a:lnTo>
                      <a:lnTo>
                        <a:pt x="63" y="290"/>
                      </a:lnTo>
                      <a:lnTo>
                        <a:pt x="63" y="279"/>
                      </a:lnTo>
                      <a:lnTo>
                        <a:pt x="63" y="266"/>
                      </a:lnTo>
                      <a:lnTo>
                        <a:pt x="65" y="253"/>
                      </a:lnTo>
                      <a:lnTo>
                        <a:pt x="68" y="240"/>
                      </a:lnTo>
                      <a:lnTo>
                        <a:pt x="73" y="228"/>
                      </a:lnTo>
                      <a:lnTo>
                        <a:pt x="78" y="216"/>
                      </a:lnTo>
                      <a:lnTo>
                        <a:pt x="85" y="204"/>
                      </a:lnTo>
                      <a:lnTo>
                        <a:pt x="93" y="193"/>
                      </a:lnTo>
                      <a:lnTo>
                        <a:pt x="102" y="182"/>
                      </a:lnTo>
                      <a:lnTo>
                        <a:pt x="102" y="182"/>
                      </a:lnTo>
                      <a:lnTo>
                        <a:pt x="112" y="174"/>
                      </a:lnTo>
                      <a:lnTo>
                        <a:pt x="122" y="166"/>
                      </a:lnTo>
                      <a:lnTo>
                        <a:pt x="134" y="160"/>
                      </a:lnTo>
                      <a:lnTo>
                        <a:pt x="145" y="153"/>
                      </a:lnTo>
                      <a:lnTo>
                        <a:pt x="158" y="149"/>
                      </a:lnTo>
                      <a:lnTo>
                        <a:pt x="171" y="146"/>
                      </a:lnTo>
                      <a:lnTo>
                        <a:pt x="184" y="145"/>
                      </a:lnTo>
                      <a:lnTo>
                        <a:pt x="197" y="144"/>
                      </a:lnTo>
                      <a:lnTo>
                        <a:pt x="197" y="144"/>
                      </a:lnTo>
                      <a:lnTo>
                        <a:pt x="210" y="145"/>
                      </a:lnTo>
                      <a:lnTo>
                        <a:pt x="223" y="146"/>
                      </a:lnTo>
                      <a:lnTo>
                        <a:pt x="236" y="149"/>
                      </a:lnTo>
                      <a:lnTo>
                        <a:pt x="248" y="153"/>
                      </a:lnTo>
                      <a:lnTo>
                        <a:pt x="260" y="159"/>
                      </a:lnTo>
                      <a:lnTo>
                        <a:pt x="270" y="165"/>
                      </a:lnTo>
                      <a:lnTo>
                        <a:pt x="281" y="173"/>
                      </a:lnTo>
                      <a:lnTo>
                        <a:pt x="291" y="181"/>
                      </a:lnTo>
                      <a:lnTo>
                        <a:pt x="269" y="203"/>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solidFill>
                      <a:schemeClr val="lt1"/>
                    </a:solidFill>
                  </a:endParaRPr>
                </a:p>
              </p:txBody>
            </p:sp>
            <p:sp>
              <p:nvSpPr>
                <p:cNvPr id="37" name="Oval 35"/>
                <p:cNvSpPr/>
                <p:nvPr/>
              </p:nvSpPr>
              <p:spPr>
                <a:xfrm>
                  <a:off x="6164969" y="3294891"/>
                  <a:ext cx="817494" cy="817494"/>
                </a:xfrm>
                <a:prstGeom prst="ellipse">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p>
              </p:txBody>
            </p:sp>
            <p:grpSp>
              <p:nvGrpSpPr>
                <p:cNvPr id="38" name="Group 48"/>
                <p:cNvGrpSpPr/>
                <p:nvPr/>
              </p:nvGrpSpPr>
              <p:grpSpPr>
                <a:xfrm>
                  <a:off x="6391867" y="3485511"/>
                  <a:ext cx="363699" cy="436255"/>
                  <a:chOff x="4051300" y="3109913"/>
                  <a:chExt cx="628650" cy="754063"/>
                </a:xfrm>
                <a:solidFill>
                  <a:schemeClr val="bg1"/>
                </a:solidFill>
              </p:grpSpPr>
              <p:sp>
                <p:nvSpPr>
                  <p:cNvPr id="39" name="Freeform 49"/>
                  <p:cNvSpPr>
                    <a:spLocks noEditPoints="1"/>
                  </p:cNvSpPr>
                  <p:nvPr/>
                </p:nvSpPr>
                <p:spPr bwMode="auto">
                  <a:xfrm>
                    <a:off x="4051300" y="3109913"/>
                    <a:ext cx="628650" cy="754063"/>
                  </a:xfrm>
                  <a:custGeom>
                    <a:avLst/>
                    <a:gdLst>
                      <a:gd name="T0" fmla="*/ 376 w 396"/>
                      <a:gd name="T1" fmla="*/ 361 h 475"/>
                      <a:gd name="T2" fmla="*/ 287 w 396"/>
                      <a:gd name="T3" fmla="*/ 265 h 475"/>
                      <a:gd name="T4" fmla="*/ 258 w 396"/>
                      <a:gd name="T5" fmla="*/ 133 h 475"/>
                      <a:gd name="T6" fmla="*/ 244 w 396"/>
                      <a:gd name="T7" fmla="*/ 70 h 475"/>
                      <a:gd name="T8" fmla="*/ 237 w 396"/>
                      <a:gd name="T9" fmla="*/ 52 h 475"/>
                      <a:gd name="T10" fmla="*/ 233 w 396"/>
                      <a:gd name="T11" fmla="*/ 39 h 475"/>
                      <a:gd name="T12" fmla="*/ 226 w 396"/>
                      <a:gd name="T13" fmla="*/ 27 h 475"/>
                      <a:gd name="T14" fmla="*/ 220 w 396"/>
                      <a:gd name="T15" fmla="*/ 17 h 475"/>
                      <a:gd name="T16" fmla="*/ 213 w 396"/>
                      <a:gd name="T17" fmla="*/ 10 h 475"/>
                      <a:gd name="T18" fmla="*/ 189 w 396"/>
                      <a:gd name="T19" fmla="*/ 6 h 475"/>
                      <a:gd name="T20" fmla="*/ 182 w 396"/>
                      <a:gd name="T21" fmla="*/ 11 h 475"/>
                      <a:gd name="T22" fmla="*/ 176 w 396"/>
                      <a:gd name="T23" fmla="*/ 18 h 475"/>
                      <a:gd name="T24" fmla="*/ 169 w 396"/>
                      <a:gd name="T25" fmla="*/ 28 h 475"/>
                      <a:gd name="T26" fmla="*/ 164 w 396"/>
                      <a:gd name="T27" fmla="*/ 41 h 475"/>
                      <a:gd name="T28" fmla="*/ 157 w 396"/>
                      <a:gd name="T29" fmla="*/ 55 h 475"/>
                      <a:gd name="T30" fmla="*/ 152 w 396"/>
                      <a:gd name="T31" fmla="*/ 70 h 475"/>
                      <a:gd name="T32" fmla="*/ 139 w 396"/>
                      <a:gd name="T33" fmla="*/ 144 h 475"/>
                      <a:gd name="T34" fmla="*/ 102 w 396"/>
                      <a:gd name="T35" fmla="*/ 278 h 475"/>
                      <a:gd name="T36" fmla="*/ 19 w 396"/>
                      <a:gd name="T37" fmla="*/ 362 h 475"/>
                      <a:gd name="T38" fmla="*/ 1 w 396"/>
                      <a:gd name="T39" fmla="*/ 438 h 475"/>
                      <a:gd name="T40" fmla="*/ 124 w 396"/>
                      <a:gd name="T41" fmla="*/ 474 h 475"/>
                      <a:gd name="T42" fmla="*/ 258 w 396"/>
                      <a:gd name="T43" fmla="*/ 469 h 475"/>
                      <a:gd name="T44" fmla="*/ 339 w 396"/>
                      <a:gd name="T45" fmla="*/ 461 h 475"/>
                      <a:gd name="T46" fmla="*/ 374 w 396"/>
                      <a:gd name="T47" fmla="*/ 378 h 475"/>
                      <a:gd name="T48" fmla="*/ 328 w 396"/>
                      <a:gd name="T49" fmla="*/ 355 h 475"/>
                      <a:gd name="T50" fmla="*/ 262 w 396"/>
                      <a:gd name="T51" fmla="*/ 259 h 475"/>
                      <a:gd name="T52" fmla="*/ 351 w 396"/>
                      <a:gd name="T53" fmla="*/ 360 h 475"/>
                      <a:gd name="T54" fmla="*/ 168 w 396"/>
                      <a:gd name="T55" fmla="*/ 68 h 475"/>
                      <a:gd name="T56" fmla="*/ 172 w 396"/>
                      <a:gd name="T57" fmla="*/ 55 h 475"/>
                      <a:gd name="T58" fmla="*/ 178 w 396"/>
                      <a:gd name="T59" fmla="*/ 43 h 475"/>
                      <a:gd name="T60" fmla="*/ 182 w 396"/>
                      <a:gd name="T61" fmla="*/ 35 h 475"/>
                      <a:gd name="T62" fmla="*/ 187 w 396"/>
                      <a:gd name="T63" fmla="*/ 26 h 475"/>
                      <a:gd name="T64" fmla="*/ 194 w 396"/>
                      <a:gd name="T65" fmla="*/ 20 h 475"/>
                      <a:gd name="T66" fmla="*/ 203 w 396"/>
                      <a:gd name="T67" fmla="*/ 20 h 475"/>
                      <a:gd name="T68" fmla="*/ 208 w 396"/>
                      <a:gd name="T69" fmla="*/ 25 h 475"/>
                      <a:gd name="T70" fmla="*/ 213 w 396"/>
                      <a:gd name="T71" fmla="*/ 34 h 475"/>
                      <a:gd name="T72" fmla="*/ 218 w 396"/>
                      <a:gd name="T73" fmla="*/ 42 h 475"/>
                      <a:gd name="T74" fmla="*/ 223 w 396"/>
                      <a:gd name="T75" fmla="*/ 55 h 475"/>
                      <a:gd name="T76" fmla="*/ 166 w 396"/>
                      <a:gd name="T77" fmla="*/ 75 h 475"/>
                      <a:gd name="T78" fmla="*/ 243 w 396"/>
                      <a:gd name="T79" fmla="*/ 142 h 475"/>
                      <a:gd name="T80" fmla="*/ 154 w 396"/>
                      <a:gd name="T81" fmla="*/ 132 h 475"/>
                      <a:gd name="T82" fmla="*/ 62 w 396"/>
                      <a:gd name="T83" fmla="*/ 347 h 475"/>
                      <a:gd name="T84" fmla="*/ 129 w 396"/>
                      <a:gd name="T85" fmla="*/ 273 h 475"/>
                      <a:gd name="T86" fmla="*/ 56 w 396"/>
                      <a:gd name="T87" fmla="*/ 364 h 475"/>
                      <a:gd name="T88" fmla="*/ 22 w 396"/>
                      <a:gd name="T89" fmla="*/ 378 h 475"/>
                      <a:gd name="T90" fmla="*/ 27 w 396"/>
                      <a:gd name="T91" fmla="*/ 395 h 475"/>
                      <a:gd name="T92" fmla="*/ 139 w 396"/>
                      <a:gd name="T93" fmla="*/ 436 h 475"/>
                      <a:gd name="T94" fmla="*/ 99 w 396"/>
                      <a:gd name="T95" fmla="*/ 371 h 475"/>
                      <a:gd name="T96" fmla="*/ 62 w 396"/>
                      <a:gd name="T97" fmla="*/ 401 h 475"/>
                      <a:gd name="T98" fmla="*/ 72 w 396"/>
                      <a:gd name="T99" fmla="*/ 436 h 475"/>
                      <a:gd name="T100" fmla="*/ 95 w 396"/>
                      <a:gd name="T101" fmla="*/ 385 h 475"/>
                      <a:gd name="T102" fmla="*/ 72 w 396"/>
                      <a:gd name="T103" fmla="*/ 460 h 475"/>
                      <a:gd name="T104" fmla="*/ 153 w 396"/>
                      <a:gd name="T105" fmla="*/ 448 h 475"/>
                      <a:gd name="T106" fmla="*/ 325 w 396"/>
                      <a:gd name="T107" fmla="*/ 450 h 475"/>
                      <a:gd name="T108" fmla="*/ 294 w 396"/>
                      <a:gd name="T109" fmla="*/ 392 h 475"/>
                      <a:gd name="T110" fmla="*/ 322 w 396"/>
                      <a:gd name="T111" fmla="*/ 416 h 475"/>
                      <a:gd name="T112" fmla="*/ 326 w 396"/>
                      <a:gd name="T113" fmla="*/ 382 h 475"/>
                      <a:gd name="T114" fmla="*/ 290 w 396"/>
                      <a:gd name="T115" fmla="*/ 375 h 475"/>
                      <a:gd name="T116" fmla="*/ 258 w 396"/>
                      <a:gd name="T117" fmla="*/ 292 h 475"/>
                      <a:gd name="T118" fmla="*/ 375 w 396"/>
                      <a:gd name="T119" fmla="*/ 40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6" h="475">
                        <a:moveTo>
                          <a:pt x="396" y="427"/>
                        </a:moveTo>
                        <a:lnTo>
                          <a:pt x="396" y="427"/>
                        </a:lnTo>
                        <a:lnTo>
                          <a:pt x="396" y="411"/>
                        </a:lnTo>
                        <a:lnTo>
                          <a:pt x="395" y="393"/>
                        </a:lnTo>
                        <a:lnTo>
                          <a:pt x="393" y="386"/>
                        </a:lnTo>
                        <a:lnTo>
                          <a:pt x="391" y="378"/>
                        </a:lnTo>
                        <a:lnTo>
                          <a:pt x="387" y="373"/>
                        </a:lnTo>
                        <a:lnTo>
                          <a:pt x="384" y="367"/>
                        </a:lnTo>
                        <a:lnTo>
                          <a:pt x="378" y="362"/>
                        </a:lnTo>
                        <a:lnTo>
                          <a:pt x="376" y="361"/>
                        </a:lnTo>
                        <a:lnTo>
                          <a:pt x="376" y="361"/>
                        </a:lnTo>
                        <a:lnTo>
                          <a:pt x="364" y="353"/>
                        </a:lnTo>
                        <a:lnTo>
                          <a:pt x="352" y="344"/>
                        </a:lnTo>
                        <a:lnTo>
                          <a:pt x="341" y="335"/>
                        </a:lnTo>
                        <a:lnTo>
                          <a:pt x="330" y="324"/>
                        </a:lnTo>
                        <a:lnTo>
                          <a:pt x="320" y="313"/>
                        </a:lnTo>
                        <a:lnTo>
                          <a:pt x="311" y="303"/>
                        </a:lnTo>
                        <a:lnTo>
                          <a:pt x="302" y="290"/>
                        </a:lnTo>
                        <a:lnTo>
                          <a:pt x="294" y="278"/>
                        </a:lnTo>
                        <a:lnTo>
                          <a:pt x="287" y="265"/>
                        </a:lnTo>
                        <a:lnTo>
                          <a:pt x="280" y="251"/>
                        </a:lnTo>
                        <a:lnTo>
                          <a:pt x="274" y="237"/>
                        </a:lnTo>
                        <a:lnTo>
                          <a:pt x="270" y="223"/>
                        </a:lnTo>
                        <a:lnTo>
                          <a:pt x="265" y="207"/>
                        </a:lnTo>
                        <a:lnTo>
                          <a:pt x="262" y="193"/>
                        </a:lnTo>
                        <a:lnTo>
                          <a:pt x="260" y="178"/>
                        </a:lnTo>
                        <a:lnTo>
                          <a:pt x="258" y="162"/>
                        </a:lnTo>
                        <a:lnTo>
                          <a:pt x="258" y="144"/>
                        </a:lnTo>
                        <a:lnTo>
                          <a:pt x="258" y="144"/>
                        </a:lnTo>
                        <a:lnTo>
                          <a:pt x="258" y="133"/>
                        </a:lnTo>
                        <a:lnTo>
                          <a:pt x="256" y="120"/>
                        </a:lnTo>
                        <a:lnTo>
                          <a:pt x="249" y="90"/>
                        </a:lnTo>
                        <a:lnTo>
                          <a:pt x="250" y="90"/>
                        </a:lnTo>
                        <a:lnTo>
                          <a:pt x="245" y="71"/>
                        </a:lnTo>
                        <a:lnTo>
                          <a:pt x="245" y="71"/>
                        </a:lnTo>
                        <a:lnTo>
                          <a:pt x="244" y="70"/>
                        </a:lnTo>
                        <a:lnTo>
                          <a:pt x="244" y="70"/>
                        </a:lnTo>
                        <a:lnTo>
                          <a:pt x="244" y="70"/>
                        </a:lnTo>
                        <a:lnTo>
                          <a:pt x="244" y="70"/>
                        </a:lnTo>
                        <a:lnTo>
                          <a:pt x="244" y="70"/>
                        </a:lnTo>
                        <a:lnTo>
                          <a:pt x="244" y="70"/>
                        </a:lnTo>
                        <a:lnTo>
                          <a:pt x="241" y="64"/>
                        </a:lnTo>
                        <a:lnTo>
                          <a:pt x="241" y="64"/>
                        </a:lnTo>
                        <a:lnTo>
                          <a:pt x="241" y="64"/>
                        </a:lnTo>
                        <a:lnTo>
                          <a:pt x="241" y="64"/>
                        </a:lnTo>
                        <a:lnTo>
                          <a:pt x="239" y="57"/>
                        </a:lnTo>
                        <a:lnTo>
                          <a:pt x="239" y="57"/>
                        </a:lnTo>
                        <a:lnTo>
                          <a:pt x="239" y="57"/>
                        </a:lnTo>
                        <a:lnTo>
                          <a:pt x="239" y="57"/>
                        </a:lnTo>
                        <a:lnTo>
                          <a:pt x="237" y="52"/>
                        </a:lnTo>
                        <a:lnTo>
                          <a:pt x="237" y="52"/>
                        </a:lnTo>
                        <a:lnTo>
                          <a:pt x="237" y="51"/>
                        </a:lnTo>
                        <a:lnTo>
                          <a:pt x="237" y="51"/>
                        </a:lnTo>
                        <a:lnTo>
                          <a:pt x="235" y="47"/>
                        </a:lnTo>
                        <a:lnTo>
                          <a:pt x="235" y="47"/>
                        </a:lnTo>
                        <a:lnTo>
                          <a:pt x="235" y="44"/>
                        </a:lnTo>
                        <a:lnTo>
                          <a:pt x="235" y="44"/>
                        </a:lnTo>
                        <a:lnTo>
                          <a:pt x="233" y="41"/>
                        </a:lnTo>
                        <a:lnTo>
                          <a:pt x="233" y="41"/>
                        </a:lnTo>
                        <a:lnTo>
                          <a:pt x="233" y="39"/>
                        </a:lnTo>
                        <a:lnTo>
                          <a:pt x="233" y="39"/>
                        </a:lnTo>
                        <a:lnTo>
                          <a:pt x="231" y="36"/>
                        </a:lnTo>
                        <a:lnTo>
                          <a:pt x="231" y="36"/>
                        </a:lnTo>
                        <a:lnTo>
                          <a:pt x="230" y="34"/>
                        </a:lnTo>
                        <a:lnTo>
                          <a:pt x="230" y="34"/>
                        </a:lnTo>
                        <a:lnTo>
                          <a:pt x="229" y="31"/>
                        </a:lnTo>
                        <a:lnTo>
                          <a:pt x="229" y="31"/>
                        </a:lnTo>
                        <a:lnTo>
                          <a:pt x="227" y="29"/>
                        </a:lnTo>
                        <a:lnTo>
                          <a:pt x="227" y="29"/>
                        </a:lnTo>
                        <a:lnTo>
                          <a:pt x="226" y="27"/>
                        </a:lnTo>
                        <a:lnTo>
                          <a:pt x="226" y="27"/>
                        </a:lnTo>
                        <a:lnTo>
                          <a:pt x="225" y="25"/>
                        </a:lnTo>
                        <a:lnTo>
                          <a:pt x="225" y="25"/>
                        </a:lnTo>
                        <a:lnTo>
                          <a:pt x="223" y="23"/>
                        </a:lnTo>
                        <a:lnTo>
                          <a:pt x="223" y="23"/>
                        </a:lnTo>
                        <a:lnTo>
                          <a:pt x="222" y="21"/>
                        </a:lnTo>
                        <a:lnTo>
                          <a:pt x="222" y="21"/>
                        </a:lnTo>
                        <a:lnTo>
                          <a:pt x="221" y="18"/>
                        </a:lnTo>
                        <a:lnTo>
                          <a:pt x="221" y="18"/>
                        </a:lnTo>
                        <a:lnTo>
                          <a:pt x="220" y="17"/>
                        </a:lnTo>
                        <a:lnTo>
                          <a:pt x="220" y="17"/>
                        </a:lnTo>
                        <a:lnTo>
                          <a:pt x="219" y="15"/>
                        </a:lnTo>
                        <a:lnTo>
                          <a:pt x="219" y="15"/>
                        </a:lnTo>
                        <a:lnTo>
                          <a:pt x="217" y="14"/>
                        </a:lnTo>
                        <a:lnTo>
                          <a:pt x="217" y="14"/>
                        </a:lnTo>
                        <a:lnTo>
                          <a:pt x="216" y="12"/>
                        </a:lnTo>
                        <a:lnTo>
                          <a:pt x="216" y="12"/>
                        </a:lnTo>
                        <a:lnTo>
                          <a:pt x="214" y="11"/>
                        </a:lnTo>
                        <a:lnTo>
                          <a:pt x="214" y="11"/>
                        </a:lnTo>
                        <a:lnTo>
                          <a:pt x="213" y="10"/>
                        </a:lnTo>
                        <a:lnTo>
                          <a:pt x="213" y="10"/>
                        </a:lnTo>
                        <a:lnTo>
                          <a:pt x="211" y="8"/>
                        </a:lnTo>
                        <a:lnTo>
                          <a:pt x="211" y="8"/>
                        </a:lnTo>
                        <a:lnTo>
                          <a:pt x="210" y="8"/>
                        </a:lnTo>
                        <a:lnTo>
                          <a:pt x="210" y="8"/>
                        </a:lnTo>
                        <a:lnTo>
                          <a:pt x="205" y="3"/>
                        </a:lnTo>
                        <a:lnTo>
                          <a:pt x="198" y="0"/>
                        </a:lnTo>
                        <a:lnTo>
                          <a:pt x="192" y="3"/>
                        </a:lnTo>
                        <a:lnTo>
                          <a:pt x="192" y="3"/>
                        </a:lnTo>
                        <a:lnTo>
                          <a:pt x="189" y="6"/>
                        </a:lnTo>
                        <a:lnTo>
                          <a:pt x="189" y="6"/>
                        </a:lnTo>
                        <a:lnTo>
                          <a:pt x="187" y="7"/>
                        </a:lnTo>
                        <a:lnTo>
                          <a:pt x="187" y="7"/>
                        </a:lnTo>
                        <a:lnTo>
                          <a:pt x="185" y="8"/>
                        </a:lnTo>
                        <a:lnTo>
                          <a:pt x="185" y="8"/>
                        </a:lnTo>
                        <a:lnTo>
                          <a:pt x="184" y="9"/>
                        </a:lnTo>
                        <a:lnTo>
                          <a:pt x="184" y="9"/>
                        </a:lnTo>
                        <a:lnTo>
                          <a:pt x="183" y="10"/>
                        </a:lnTo>
                        <a:lnTo>
                          <a:pt x="183" y="10"/>
                        </a:lnTo>
                        <a:lnTo>
                          <a:pt x="182" y="11"/>
                        </a:lnTo>
                        <a:lnTo>
                          <a:pt x="182" y="11"/>
                        </a:lnTo>
                        <a:lnTo>
                          <a:pt x="181" y="12"/>
                        </a:lnTo>
                        <a:lnTo>
                          <a:pt x="181" y="12"/>
                        </a:lnTo>
                        <a:lnTo>
                          <a:pt x="179" y="14"/>
                        </a:lnTo>
                        <a:lnTo>
                          <a:pt x="179" y="14"/>
                        </a:lnTo>
                        <a:lnTo>
                          <a:pt x="178" y="15"/>
                        </a:lnTo>
                        <a:lnTo>
                          <a:pt x="178" y="15"/>
                        </a:lnTo>
                        <a:lnTo>
                          <a:pt x="177" y="17"/>
                        </a:lnTo>
                        <a:lnTo>
                          <a:pt x="177" y="17"/>
                        </a:lnTo>
                        <a:lnTo>
                          <a:pt x="176" y="18"/>
                        </a:lnTo>
                        <a:lnTo>
                          <a:pt x="176" y="18"/>
                        </a:lnTo>
                        <a:lnTo>
                          <a:pt x="175" y="21"/>
                        </a:lnTo>
                        <a:lnTo>
                          <a:pt x="175" y="21"/>
                        </a:lnTo>
                        <a:lnTo>
                          <a:pt x="172" y="23"/>
                        </a:lnTo>
                        <a:lnTo>
                          <a:pt x="172" y="23"/>
                        </a:lnTo>
                        <a:lnTo>
                          <a:pt x="171" y="25"/>
                        </a:lnTo>
                        <a:lnTo>
                          <a:pt x="171" y="25"/>
                        </a:lnTo>
                        <a:lnTo>
                          <a:pt x="170" y="27"/>
                        </a:lnTo>
                        <a:lnTo>
                          <a:pt x="170" y="27"/>
                        </a:lnTo>
                        <a:lnTo>
                          <a:pt x="169" y="28"/>
                        </a:lnTo>
                        <a:lnTo>
                          <a:pt x="169" y="28"/>
                        </a:lnTo>
                        <a:lnTo>
                          <a:pt x="168" y="31"/>
                        </a:lnTo>
                        <a:lnTo>
                          <a:pt x="168" y="31"/>
                        </a:lnTo>
                        <a:lnTo>
                          <a:pt x="167" y="34"/>
                        </a:lnTo>
                        <a:lnTo>
                          <a:pt x="167" y="34"/>
                        </a:lnTo>
                        <a:lnTo>
                          <a:pt x="166" y="36"/>
                        </a:lnTo>
                        <a:lnTo>
                          <a:pt x="166" y="36"/>
                        </a:lnTo>
                        <a:lnTo>
                          <a:pt x="165" y="38"/>
                        </a:lnTo>
                        <a:lnTo>
                          <a:pt x="165" y="38"/>
                        </a:lnTo>
                        <a:lnTo>
                          <a:pt x="164" y="41"/>
                        </a:lnTo>
                        <a:lnTo>
                          <a:pt x="164" y="41"/>
                        </a:lnTo>
                        <a:lnTo>
                          <a:pt x="163" y="43"/>
                        </a:lnTo>
                        <a:lnTo>
                          <a:pt x="163" y="43"/>
                        </a:lnTo>
                        <a:lnTo>
                          <a:pt x="160" y="47"/>
                        </a:lnTo>
                        <a:lnTo>
                          <a:pt x="160" y="47"/>
                        </a:lnTo>
                        <a:lnTo>
                          <a:pt x="159" y="49"/>
                        </a:lnTo>
                        <a:lnTo>
                          <a:pt x="159" y="49"/>
                        </a:lnTo>
                        <a:lnTo>
                          <a:pt x="158" y="52"/>
                        </a:lnTo>
                        <a:lnTo>
                          <a:pt x="158" y="52"/>
                        </a:lnTo>
                        <a:lnTo>
                          <a:pt x="157" y="55"/>
                        </a:lnTo>
                        <a:lnTo>
                          <a:pt x="157" y="55"/>
                        </a:lnTo>
                        <a:lnTo>
                          <a:pt x="156" y="58"/>
                        </a:lnTo>
                        <a:lnTo>
                          <a:pt x="156" y="58"/>
                        </a:lnTo>
                        <a:lnTo>
                          <a:pt x="155" y="62"/>
                        </a:lnTo>
                        <a:lnTo>
                          <a:pt x="155" y="62"/>
                        </a:lnTo>
                        <a:lnTo>
                          <a:pt x="154" y="64"/>
                        </a:lnTo>
                        <a:lnTo>
                          <a:pt x="154" y="64"/>
                        </a:lnTo>
                        <a:lnTo>
                          <a:pt x="153" y="69"/>
                        </a:lnTo>
                        <a:lnTo>
                          <a:pt x="153" y="69"/>
                        </a:lnTo>
                        <a:lnTo>
                          <a:pt x="152" y="70"/>
                        </a:lnTo>
                        <a:lnTo>
                          <a:pt x="152" y="70"/>
                        </a:lnTo>
                        <a:lnTo>
                          <a:pt x="152" y="71"/>
                        </a:lnTo>
                        <a:lnTo>
                          <a:pt x="152" y="71"/>
                        </a:lnTo>
                        <a:lnTo>
                          <a:pt x="152" y="71"/>
                        </a:lnTo>
                        <a:lnTo>
                          <a:pt x="146" y="90"/>
                        </a:lnTo>
                        <a:lnTo>
                          <a:pt x="148" y="90"/>
                        </a:lnTo>
                        <a:lnTo>
                          <a:pt x="148" y="90"/>
                        </a:lnTo>
                        <a:lnTo>
                          <a:pt x="141" y="120"/>
                        </a:lnTo>
                        <a:lnTo>
                          <a:pt x="139" y="133"/>
                        </a:lnTo>
                        <a:lnTo>
                          <a:pt x="139" y="144"/>
                        </a:lnTo>
                        <a:lnTo>
                          <a:pt x="139" y="162"/>
                        </a:lnTo>
                        <a:lnTo>
                          <a:pt x="139" y="162"/>
                        </a:lnTo>
                        <a:lnTo>
                          <a:pt x="137" y="178"/>
                        </a:lnTo>
                        <a:lnTo>
                          <a:pt x="135" y="193"/>
                        </a:lnTo>
                        <a:lnTo>
                          <a:pt x="131" y="209"/>
                        </a:lnTo>
                        <a:lnTo>
                          <a:pt x="127" y="223"/>
                        </a:lnTo>
                        <a:lnTo>
                          <a:pt x="122" y="237"/>
                        </a:lnTo>
                        <a:lnTo>
                          <a:pt x="116" y="251"/>
                        </a:lnTo>
                        <a:lnTo>
                          <a:pt x="110" y="265"/>
                        </a:lnTo>
                        <a:lnTo>
                          <a:pt x="102" y="278"/>
                        </a:lnTo>
                        <a:lnTo>
                          <a:pt x="95" y="290"/>
                        </a:lnTo>
                        <a:lnTo>
                          <a:pt x="86" y="303"/>
                        </a:lnTo>
                        <a:lnTo>
                          <a:pt x="76" y="313"/>
                        </a:lnTo>
                        <a:lnTo>
                          <a:pt x="67" y="324"/>
                        </a:lnTo>
                        <a:lnTo>
                          <a:pt x="56" y="335"/>
                        </a:lnTo>
                        <a:lnTo>
                          <a:pt x="44" y="344"/>
                        </a:lnTo>
                        <a:lnTo>
                          <a:pt x="32" y="353"/>
                        </a:lnTo>
                        <a:lnTo>
                          <a:pt x="20" y="361"/>
                        </a:lnTo>
                        <a:lnTo>
                          <a:pt x="19" y="362"/>
                        </a:lnTo>
                        <a:lnTo>
                          <a:pt x="19" y="362"/>
                        </a:lnTo>
                        <a:lnTo>
                          <a:pt x="13" y="367"/>
                        </a:lnTo>
                        <a:lnTo>
                          <a:pt x="13" y="367"/>
                        </a:lnTo>
                        <a:lnTo>
                          <a:pt x="8" y="372"/>
                        </a:lnTo>
                        <a:lnTo>
                          <a:pt x="6" y="378"/>
                        </a:lnTo>
                        <a:lnTo>
                          <a:pt x="4" y="386"/>
                        </a:lnTo>
                        <a:lnTo>
                          <a:pt x="2" y="393"/>
                        </a:lnTo>
                        <a:lnTo>
                          <a:pt x="1" y="411"/>
                        </a:lnTo>
                        <a:lnTo>
                          <a:pt x="0" y="426"/>
                        </a:lnTo>
                        <a:lnTo>
                          <a:pt x="0" y="426"/>
                        </a:lnTo>
                        <a:lnTo>
                          <a:pt x="1" y="438"/>
                        </a:lnTo>
                        <a:lnTo>
                          <a:pt x="1" y="444"/>
                        </a:lnTo>
                        <a:lnTo>
                          <a:pt x="2" y="450"/>
                        </a:lnTo>
                        <a:lnTo>
                          <a:pt x="2" y="450"/>
                        </a:lnTo>
                        <a:lnTo>
                          <a:pt x="57" y="450"/>
                        </a:lnTo>
                        <a:lnTo>
                          <a:pt x="57" y="450"/>
                        </a:lnTo>
                        <a:lnTo>
                          <a:pt x="58" y="461"/>
                        </a:lnTo>
                        <a:lnTo>
                          <a:pt x="59" y="474"/>
                        </a:lnTo>
                        <a:lnTo>
                          <a:pt x="72" y="474"/>
                        </a:lnTo>
                        <a:lnTo>
                          <a:pt x="111" y="474"/>
                        </a:lnTo>
                        <a:lnTo>
                          <a:pt x="124" y="474"/>
                        </a:lnTo>
                        <a:lnTo>
                          <a:pt x="125" y="461"/>
                        </a:lnTo>
                        <a:lnTo>
                          <a:pt x="125" y="461"/>
                        </a:lnTo>
                        <a:lnTo>
                          <a:pt x="125" y="450"/>
                        </a:lnTo>
                        <a:lnTo>
                          <a:pt x="138" y="450"/>
                        </a:lnTo>
                        <a:lnTo>
                          <a:pt x="138" y="450"/>
                        </a:lnTo>
                        <a:lnTo>
                          <a:pt x="139" y="469"/>
                        </a:lnTo>
                        <a:lnTo>
                          <a:pt x="140" y="475"/>
                        </a:lnTo>
                        <a:lnTo>
                          <a:pt x="257" y="475"/>
                        </a:lnTo>
                        <a:lnTo>
                          <a:pt x="258" y="469"/>
                        </a:lnTo>
                        <a:lnTo>
                          <a:pt x="258" y="469"/>
                        </a:lnTo>
                        <a:lnTo>
                          <a:pt x="259" y="450"/>
                        </a:lnTo>
                        <a:lnTo>
                          <a:pt x="271" y="450"/>
                        </a:lnTo>
                        <a:lnTo>
                          <a:pt x="271" y="450"/>
                        </a:lnTo>
                        <a:lnTo>
                          <a:pt x="272" y="461"/>
                        </a:lnTo>
                        <a:lnTo>
                          <a:pt x="273" y="474"/>
                        </a:lnTo>
                        <a:lnTo>
                          <a:pt x="286" y="474"/>
                        </a:lnTo>
                        <a:lnTo>
                          <a:pt x="325" y="474"/>
                        </a:lnTo>
                        <a:lnTo>
                          <a:pt x="338" y="474"/>
                        </a:lnTo>
                        <a:lnTo>
                          <a:pt x="339" y="461"/>
                        </a:lnTo>
                        <a:lnTo>
                          <a:pt x="339" y="461"/>
                        </a:lnTo>
                        <a:lnTo>
                          <a:pt x="339" y="450"/>
                        </a:lnTo>
                        <a:lnTo>
                          <a:pt x="395" y="450"/>
                        </a:lnTo>
                        <a:lnTo>
                          <a:pt x="395" y="450"/>
                        </a:lnTo>
                        <a:lnTo>
                          <a:pt x="396" y="444"/>
                        </a:lnTo>
                        <a:lnTo>
                          <a:pt x="396" y="444"/>
                        </a:lnTo>
                        <a:lnTo>
                          <a:pt x="396" y="438"/>
                        </a:lnTo>
                        <a:lnTo>
                          <a:pt x="396" y="427"/>
                        </a:lnTo>
                        <a:lnTo>
                          <a:pt x="396" y="427"/>
                        </a:lnTo>
                        <a:close/>
                        <a:moveTo>
                          <a:pt x="369" y="373"/>
                        </a:moveTo>
                        <a:lnTo>
                          <a:pt x="374" y="378"/>
                        </a:lnTo>
                        <a:lnTo>
                          <a:pt x="374" y="378"/>
                        </a:lnTo>
                        <a:lnTo>
                          <a:pt x="376" y="380"/>
                        </a:lnTo>
                        <a:lnTo>
                          <a:pt x="378" y="384"/>
                        </a:lnTo>
                        <a:lnTo>
                          <a:pt x="376" y="384"/>
                        </a:lnTo>
                        <a:lnTo>
                          <a:pt x="375" y="382"/>
                        </a:lnTo>
                        <a:lnTo>
                          <a:pt x="375" y="382"/>
                        </a:lnTo>
                        <a:lnTo>
                          <a:pt x="362" y="377"/>
                        </a:lnTo>
                        <a:lnTo>
                          <a:pt x="351" y="371"/>
                        </a:lnTo>
                        <a:lnTo>
                          <a:pt x="339" y="363"/>
                        </a:lnTo>
                        <a:lnTo>
                          <a:pt x="328" y="355"/>
                        </a:lnTo>
                        <a:lnTo>
                          <a:pt x="318" y="348"/>
                        </a:lnTo>
                        <a:lnTo>
                          <a:pt x="308" y="339"/>
                        </a:lnTo>
                        <a:lnTo>
                          <a:pt x="300" y="331"/>
                        </a:lnTo>
                        <a:lnTo>
                          <a:pt x="292" y="322"/>
                        </a:lnTo>
                        <a:lnTo>
                          <a:pt x="285" y="312"/>
                        </a:lnTo>
                        <a:lnTo>
                          <a:pt x="279" y="303"/>
                        </a:lnTo>
                        <a:lnTo>
                          <a:pt x="274" y="292"/>
                        </a:lnTo>
                        <a:lnTo>
                          <a:pt x="268" y="281"/>
                        </a:lnTo>
                        <a:lnTo>
                          <a:pt x="265" y="270"/>
                        </a:lnTo>
                        <a:lnTo>
                          <a:pt x="262" y="259"/>
                        </a:lnTo>
                        <a:lnTo>
                          <a:pt x="260" y="249"/>
                        </a:lnTo>
                        <a:lnTo>
                          <a:pt x="259" y="237"/>
                        </a:lnTo>
                        <a:lnTo>
                          <a:pt x="259" y="237"/>
                        </a:lnTo>
                        <a:lnTo>
                          <a:pt x="267" y="257"/>
                        </a:lnTo>
                        <a:lnTo>
                          <a:pt x="278" y="278"/>
                        </a:lnTo>
                        <a:lnTo>
                          <a:pt x="289" y="296"/>
                        </a:lnTo>
                        <a:lnTo>
                          <a:pt x="302" y="314"/>
                        </a:lnTo>
                        <a:lnTo>
                          <a:pt x="317" y="331"/>
                        </a:lnTo>
                        <a:lnTo>
                          <a:pt x="333" y="347"/>
                        </a:lnTo>
                        <a:lnTo>
                          <a:pt x="351" y="360"/>
                        </a:lnTo>
                        <a:lnTo>
                          <a:pt x="369" y="373"/>
                        </a:lnTo>
                        <a:lnTo>
                          <a:pt x="369" y="373"/>
                        </a:lnTo>
                        <a:close/>
                        <a:moveTo>
                          <a:pt x="166" y="75"/>
                        </a:moveTo>
                        <a:lnTo>
                          <a:pt x="166" y="75"/>
                        </a:lnTo>
                        <a:lnTo>
                          <a:pt x="166" y="74"/>
                        </a:lnTo>
                        <a:lnTo>
                          <a:pt x="166" y="74"/>
                        </a:lnTo>
                        <a:lnTo>
                          <a:pt x="167" y="70"/>
                        </a:lnTo>
                        <a:lnTo>
                          <a:pt x="167" y="70"/>
                        </a:lnTo>
                        <a:lnTo>
                          <a:pt x="168" y="68"/>
                        </a:lnTo>
                        <a:lnTo>
                          <a:pt x="168" y="68"/>
                        </a:lnTo>
                        <a:lnTo>
                          <a:pt x="169" y="65"/>
                        </a:lnTo>
                        <a:lnTo>
                          <a:pt x="169" y="65"/>
                        </a:lnTo>
                        <a:lnTo>
                          <a:pt x="170" y="63"/>
                        </a:lnTo>
                        <a:lnTo>
                          <a:pt x="170" y="63"/>
                        </a:lnTo>
                        <a:lnTo>
                          <a:pt x="170" y="61"/>
                        </a:lnTo>
                        <a:lnTo>
                          <a:pt x="170" y="61"/>
                        </a:lnTo>
                        <a:lnTo>
                          <a:pt x="171" y="57"/>
                        </a:lnTo>
                        <a:lnTo>
                          <a:pt x="171" y="57"/>
                        </a:lnTo>
                        <a:lnTo>
                          <a:pt x="172" y="55"/>
                        </a:lnTo>
                        <a:lnTo>
                          <a:pt x="172" y="55"/>
                        </a:lnTo>
                        <a:lnTo>
                          <a:pt x="173" y="53"/>
                        </a:lnTo>
                        <a:lnTo>
                          <a:pt x="173" y="53"/>
                        </a:lnTo>
                        <a:lnTo>
                          <a:pt x="175" y="51"/>
                        </a:lnTo>
                        <a:lnTo>
                          <a:pt x="175" y="51"/>
                        </a:lnTo>
                        <a:lnTo>
                          <a:pt x="176" y="48"/>
                        </a:lnTo>
                        <a:lnTo>
                          <a:pt x="176" y="48"/>
                        </a:lnTo>
                        <a:lnTo>
                          <a:pt x="177" y="47"/>
                        </a:lnTo>
                        <a:lnTo>
                          <a:pt x="177" y="47"/>
                        </a:lnTo>
                        <a:lnTo>
                          <a:pt x="178" y="43"/>
                        </a:lnTo>
                        <a:lnTo>
                          <a:pt x="178" y="43"/>
                        </a:lnTo>
                        <a:lnTo>
                          <a:pt x="178" y="42"/>
                        </a:lnTo>
                        <a:lnTo>
                          <a:pt x="178" y="42"/>
                        </a:lnTo>
                        <a:lnTo>
                          <a:pt x="180" y="39"/>
                        </a:lnTo>
                        <a:lnTo>
                          <a:pt x="180" y="39"/>
                        </a:lnTo>
                        <a:lnTo>
                          <a:pt x="180" y="38"/>
                        </a:lnTo>
                        <a:lnTo>
                          <a:pt x="180" y="38"/>
                        </a:lnTo>
                        <a:lnTo>
                          <a:pt x="182" y="36"/>
                        </a:lnTo>
                        <a:lnTo>
                          <a:pt x="182" y="36"/>
                        </a:lnTo>
                        <a:lnTo>
                          <a:pt x="182" y="35"/>
                        </a:lnTo>
                        <a:lnTo>
                          <a:pt x="182" y="35"/>
                        </a:lnTo>
                        <a:lnTo>
                          <a:pt x="183" y="31"/>
                        </a:lnTo>
                        <a:lnTo>
                          <a:pt x="183" y="31"/>
                        </a:lnTo>
                        <a:lnTo>
                          <a:pt x="184" y="30"/>
                        </a:lnTo>
                        <a:lnTo>
                          <a:pt x="184" y="30"/>
                        </a:lnTo>
                        <a:lnTo>
                          <a:pt x="185" y="28"/>
                        </a:lnTo>
                        <a:lnTo>
                          <a:pt x="185" y="28"/>
                        </a:lnTo>
                        <a:lnTo>
                          <a:pt x="186" y="27"/>
                        </a:lnTo>
                        <a:lnTo>
                          <a:pt x="186" y="27"/>
                        </a:lnTo>
                        <a:lnTo>
                          <a:pt x="187" y="26"/>
                        </a:lnTo>
                        <a:lnTo>
                          <a:pt x="187" y="26"/>
                        </a:lnTo>
                        <a:lnTo>
                          <a:pt x="189" y="25"/>
                        </a:lnTo>
                        <a:lnTo>
                          <a:pt x="189" y="25"/>
                        </a:lnTo>
                        <a:lnTo>
                          <a:pt x="191" y="23"/>
                        </a:lnTo>
                        <a:lnTo>
                          <a:pt x="191" y="23"/>
                        </a:lnTo>
                        <a:lnTo>
                          <a:pt x="191" y="22"/>
                        </a:lnTo>
                        <a:lnTo>
                          <a:pt x="191" y="22"/>
                        </a:lnTo>
                        <a:lnTo>
                          <a:pt x="193" y="21"/>
                        </a:lnTo>
                        <a:lnTo>
                          <a:pt x="193" y="21"/>
                        </a:lnTo>
                        <a:lnTo>
                          <a:pt x="194" y="20"/>
                        </a:lnTo>
                        <a:lnTo>
                          <a:pt x="194" y="20"/>
                        </a:lnTo>
                        <a:lnTo>
                          <a:pt x="195" y="18"/>
                        </a:lnTo>
                        <a:lnTo>
                          <a:pt x="195" y="18"/>
                        </a:lnTo>
                        <a:lnTo>
                          <a:pt x="196" y="17"/>
                        </a:lnTo>
                        <a:lnTo>
                          <a:pt x="196" y="17"/>
                        </a:lnTo>
                        <a:lnTo>
                          <a:pt x="198" y="16"/>
                        </a:lnTo>
                        <a:lnTo>
                          <a:pt x="198" y="16"/>
                        </a:lnTo>
                        <a:lnTo>
                          <a:pt x="200" y="17"/>
                        </a:lnTo>
                        <a:lnTo>
                          <a:pt x="200" y="17"/>
                        </a:lnTo>
                        <a:lnTo>
                          <a:pt x="203" y="20"/>
                        </a:lnTo>
                        <a:lnTo>
                          <a:pt x="203" y="20"/>
                        </a:lnTo>
                        <a:lnTo>
                          <a:pt x="203" y="20"/>
                        </a:lnTo>
                        <a:lnTo>
                          <a:pt x="203" y="20"/>
                        </a:lnTo>
                        <a:lnTo>
                          <a:pt x="205" y="22"/>
                        </a:lnTo>
                        <a:lnTo>
                          <a:pt x="205" y="22"/>
                        </a:lnTo>
                        <a:lnTo>
                          <a:pt x="205" y="22"/>
                        </a:lnTo>
                        <a:lnTo>
                          <a:pt x="205" y="22"/>
                        </a:lnTo>
                        <a:lnTo>
                          <a:pt x="207" y="24"/>
                        </a:lnTo>
                        <a:lnTo>
                          <a:pt x="207" y="24"/>
                        </a:lnTo>
                        <a:lnTo>
                          <a:pt x="208" y="25"/>
                        </a:lnTo>
                        <a:lnTo>
                          <a:pt x="208" y="25"/>
                        </a:lnTo>
                        <a:lnTo>
                          <a:pt x="209" y="27"/>
                        </a:lnTo>
                        <a:lnTo>
                          <a:pt x="209" y="27"/>
                        </a:lnTo>
                        <a:lnTo>
                          <a:pt x="210" y="27"/>
                        </a:lnTo>
                        <a:lnTo>
                          <a:pt x="210" y="27"/>
                        </a:lnTo>
                        <a:lnTo>
                          <a:pt x="211" y="30"/>
                        </a:lnTo>
                        <a:lnTo>
                          <a:pt x="211" y="30"/>
                        </a:lnTo>
                        <a:lnTo>
                          <a:pt x="212" y="30"/>
                        </a:lnTo>
                        <a:lnTo>
                          <a:pt x="212" y="30"/>
                        </a:lnTo>
                        <a:lnTo>
                          <a:pt x="213" y="34"/>
                        </a:lnTo>
                        <a:lnTo>
                          <a:pt x="213" y="34"/>
                        </a:lnTo>
                        <a:lnTo>
                          <a:pt x="214" y="35"/>
                        </a:lnTo>
                        <a:lnTo>
                          <a:pt x="214" y="35"/>
                        </a:lnTo>
                        <a:lnTo>
                          <a:pt x="216" y="37"/>
                        </a:lnTo>
                        <a:lnTo>
                          <a:pt x="216" y="37"/>
                        </a:lnTo>
                        <a:lnTo>
                          <a:pt x="217" y="38"/>
                        </a:lnTo>
                        <a:lnTo>
                          <a:pt x="217" y="38"/>
                        </a:lnTo>
                        <a:lnTo>
                          <a:pt x="218" y="41"/>
                        </a:lnTo>
                        <a:lnTo>
                          <a:pt x="218" y="41"/>
                        </a:lnTo>
                        <a:lnTo>
                          <a:pt x="218" y="42"/>
                        </a:lnTo>
                        <a:lnTo>
                          <a:pt x="218" y="42"/>
                        </a:lnTo>
                        <a:lnTo>
                          <a:pt x="220" y="45"/>
                        </a:lnTo>
                        <a:lnTo>
                          <a:pt x="220" y="45"/>
                        </a:lnTo>
                        <a:lnTo>
                          <a:pt x="220" y="47"/>
                        </a:lnTo>
                        <a:lnTo>
                          <a:pt x="220" y="47"/>
                        </a:lnTo>
                        <a:lnTo>
                          <a:pt x="222" y="50"/>
                        </a:lnTo>
                        <a:lnTo>
                          <a:pt x="222" y="50"/>
                        </a:lnTo>
                        <a:lnTo>
                          <a:pt x="222" y="51"/>
                        </a:lnTo>
                        <a:lnTo>
                          <a:pt x="222" y="51"/>
                        </a:lnTo>
                        <a:lnTo>
                          <a:pt x="223" y="55"/>
                        </a:lnTo>
                        <a:lnTo>
                          <a:pt x="223" y="55"/>
                        </a:lnTo>
                        <a:lnTo>
                          <a:pt x="224" y="55"/>
                        </a:lnTo>
                        <a:lnTo>
                          <a:pt x="224" y="55"/>
                        </a:lnTo>
                        <a:lnTo>
                          <a:pt x="225" y="60"/>
                        </a:lnTo>
                        <a:lnTo>
                          <a:pt x="225" y="60"/>
                        </a:lnTo>
                        <a:lnTo>
                          <a:pt x="225" y="61"/>
                        </a:lnTo>
                        <a:lnTo>
                          <a:pt x="225" y="61"/>
                        </a:lnTo>
                        <a:lnTo>
                          <a:pt x="231" y="76"/>
                        </a:lnTo>
                        <a:lnTo>
                          <a:pt x="166" y="76"/>
                        </a:lnTo>
                        <a:lnTo>
                          <a:pt x="166" y="76"/>
                        </a:lnTo>
                        <a:lnTo>
                          <a:pt x="166" y="75"/>
                        </a:lnTo>
                        <a:lnTo>
                          <a:pt x="166" y="75"/>
                        </a:lnTo>
                        <a:close/>
                        <a:moveTo>
                          <a:pt x="166" y="90"/>
                        </a:moveTo>
                        <a:lnTo>
                          <a:pt x="231" y="90"/>
                        </a:lnTo>
                        <a:lnTo>
                          <a:pt x="235" y="90"/>
                        </a:lnTo>
                        <a:lnTo>
                          <a:pt x="235" y="90"/>
                        </a:lnTo>
                        <a:lnTo>
                          <a:pt x="238" y="105"/>
                        </a:lnTo>
                        <a:lnTo>
                          <a:pt x="241" y="119"/>
                        </a:lnTo>
                        <a:lnTo>
                          <a:pt x="243" y="132"/>
                        </a:lnTo>
                        <a:lnTo>
                          <a:pt x="244" y="142"/>
                        </a:lnTo>
                        <a:lnTo>
                          <a:pt x="243" y="142"/>
                        </a:lnTo>
                        <a:lnTo>
                          <a:pt x="243" y="142"/>
                        </a:lnTo>
                        <a:lnTo>
                          <a:pt x="244" y="163"/>
                        </a:lnTo>
                        <a:lnTo>
                          <a:pt x="244" y="434"/>
                        </a:lnTo>
                        <a:lnTo>
                          <a:pt x="153" y="434"/>
                        </a:lnTo>
                        <a:lnTo>
                          <a:pt x="153" y="163"/>
                        </a:lnTo>
                        <a:lnTo>
                          <a:pt x="153" y="163"/>
                        </a:lnTo>
                        <a:lnTo>
                          <a:pt x="154" y="142"/>
                        </a:lnTo>
                        <a:lnTo>
                          <a:pt x="153" y="142"/>
                        </a:lnTo>
                        <a:lnTo>
                          <a:pt x="153" y="142"/>
                        </a:lnTo>
                        <a:lnTo>
                          <a:pt x="154" y="132"/>
                        </a:lnTo>
                        <a:lnTo>
                          <a:pt x="155" y="119"/>
                        </a:lnTo>
                        <a:lnTo>
                          <a:pt x="158" y="105"/>
                        </a:lnTo>
                        <a:lnTo>
                          <a:pt x="162" y="90"/>
                        </a:lnTo>
                        <a:lnTo>
                          <a:pt x="166" y="90"/>
                        </a:lnTo>
                        <a:close/>
                        <a:moveTo>
                          <a:pt x="22" y="378"/>
                        </a:moveTo>
                        <a:lnTo>
                          <a:pt x="22" y="378"/>
                        </a:lnTo>
                        <a:lnTo>
                          <a:pt x="28" y="373"/>
                        </a:lnTo>
                        <a:lnTo>
                          <a:pt x="28" y="373"/>
                        </a:lnTo>
                        <a:lnTo>
                          <a:pt x="46" y="361"/>
                        </a:lnTo>
                        <a:lnTo>
                          <a:pt x="62" y="347"/>
                        </a:lnTo>
                        <a:lnTo>
                          <a:pt x="78" y="333"/>
                        </a:lnTo>
                        <a:lnTo>
                          <a:pt x="92" y="317"/>
                        </a:lnTo>
                        <a:lnTo>
                          <a:pt x="105" y="298"/>
                        </a:lnTo>
                        <a:lnTo>
                          <a:pt x="117" y="280"/>
                        </a:lnTo>
                        <a:lnTo>
                          <a:pt x="127" y="260"/>
                        </a:lnTo>
                        <a:lnTo>
                          <a:pt x="136" y="241"/>
                        </a:lnTo>
                        <a:lnTo>
                          <a:pt x="136" y="241"/>
                        </a:lnTo>
                        <a:lnTo>
                          <a:pt x="135" y="252"/>
                        </a:lnTo>
                        <a:lnTo>
                          <a:pt x="132" y="263"/>
                        </a:lnTo>
                        <a:lnTo>
                          <a:pt x="129" y="273"/>
                        </a:lnTo>
                        <a:lnTo>
                          <a:pt x="125" y="284"/>
                        </a:lnTo>
                        <a:lnTo>
                          <a:pt x="121" y="295"/>
                        </a:lnTo>
                        <a:lnTo>
                          <a:pt x="115" y="305"/>
                        </a:lnTo>
                        <a:lnTo>
                          <a:pt x="109" y="314"/>
                        </a:lnTo>
                        <a:lnTo>
                          <a:pt x="102" y="323"/>
                        </a:lnTo>
                        <a:lnTo>
                          <a:pt x="95" y="333"/>
                        </a:lnTo>
                        <a:lnTo>
                          <a:pt x="86" y="341"/>
                        </a:lnTo>
                        <a:lnTo>
                          <a:pt x="76" y="349"/>
                        </a:lnTo>
                        <a:lnTo>
                          <a:pt x="67" y="357"/>
                        </a:lnTo>
                        <a:lnTo>
                          <a:pt x="56" y="364"/>
                        </a:lnTo>
                        <a:lnTo>
                          <a:pt x="45" y="371"/>
                        </a:lnTo>
                        <a:lnTo>
                          <a:pt x="33" y="377"/>
                        </a:lnTo>
                        <a:lnTo>
                          <a:pt x="21" y="382"/>
                        </a:lnTo>
                        <a:lnTo>
                          <a:pt x="20" y="384"/>
                        </a:lnTo>
                        <a:lnTo>
                          <a:pt x="20" y="384"/>
                        </a:lnTo>
                        <a:lnTo>
                          <a:pt x="19" y="384"/>
                        </a:lnTo>
                        <a:lnTo>
                          <a:pt x="19" y="384"/>
                        </a:lnTo>
                        <a:lnTo>
                          <a:pt x="20" y="380"/>
                        </a:lnTo>
                        <a:lnTo>
                          <a:pt x="22" y="378"/>
                        </a:lnTo>
                        <a:lnTo>
                          <a:pt x="22" y="378"/>
                        </a:lnTo>
                        <a:close/>
                        <a:moveTo>
                          <a:pt x="15" y="428"/>
                        </a:moveTo>
                        <a:lnTo>
                          <a:pt x="15" y="428"/>
                        </a:lnTo>
                        <a:lnTo>
                          <a:pt x="15" y="418"/>
                        </a:lnTo>
                        <a:lnTo>
                          <a:pt x="16" y="409"/>
                        </a:lnTo>
                        <a:lnTo>
                          <a:pt x="18" y="403"/>
                        </a:lnTo>
                        <a:lnTo>
                          <a:pt x="19" y="401"/>
                        </a:lnTo>
                        <a:lnTo>
                          <a:pt x="21" y="400"/>
                        </a:lnTo>
                        <a:lnTo>
                          <a:pt x="21" y="400"/>
                        </a:lnTo>
                        <a:lnTo>
                          <a:pt x="27" y="395"/>
                        </a:lnTo>
                        <a:lnTo>
                          <a:pt x="27" y="395"/>
                        </a:lnTo>
                        <a:lnTo>
                          <a:pt x="46" y="386"/>
                        </a:lnTo>
                        <a:lnTo>
                          <a:pt x="64" y="375"/>
                        </a:lnTo>
                        <a:lnTo>
                          <a:pt x="82" y="364"/>
                        </a:lnTo>
                        <a:lnTo>
                          <a:pt x="97" y="351"/>
                        </a:lnTo>
                        <a:lnTo>
                          <a:pt x="110" y="337"/>
                        </a:lnTo>
                        <a:lnTo>
                          <a:pt x="121" y="322"/>
                        </a:lnTo>
                        <a:lnTo>
                          <a:pt x="130" y="306"/>
                        </a:lnTo>
                        <a:lnTo>
                          <a:pt x="139" y="290"/>
                        </a:lnTo>
                        <a:lnTo>
                          <a:pt x="139" y="434"/>
                        </a:lnTo>
                        <a:lnTo>
                          <a:pt x="139" y="436"/>
                        </a:lnTo>
                        <a:lnTo>
                          <a:pt x="125" y="436"/>
                        </a:lnTo>
                        <a:lnTo>
                          <a:pt x="125" y="436"/>
                        </a:lnTo>
                        <a:lnTo>
                          <a:pt x="125" y="425"/>
                        </a:lnTo>
                        <a:lnTo>
                          <a:pt x="123" y="413"/>
                        </a:lnTo>
                        <a:lnTo>
                          <a:pt x="121" y="401"/>
                        </a:lnTo>
                        <a:lnTo>
                          <a:pt x="116" y="391"/>
                        </a:lnTo>
                        <a:lnTo>
                          <a:pt x="112" y="382"/>
                        </a:lnTo>
                        <a:lnTo>
                          <a:pt x="106" y="375"/>
                        </a:lnTo>
                        <a:lnTo>
                          <a:pt x="103" y="373"/>
                        </a:lnTo>
                        <a:lnTo>
                          <a:pt x="99" y="371"/>
                        </a:lnTo>
                        <a:lnTo>
                          <a:pt x="96" y="369"/>
                        </a:lnTo>
                        <a:lnTo>
                          <a:pt x="91" y="369"/>
                        </a:lnTo>
                        <a:lnTo>
                          <a:pt x="91" y="369"/>
                        </a:lnTo>
                        <a:lnTo>
                          <a:pt x="87" y="369"/>
                        </a:lnTo>
                        <a:lnTo>
                          <a:pt x="83" y="371"/>
                        </a:lnTo>
                        <a:lnTo>
                          <a:pt x="79" y="373"/>
                        </a:lnTo>
                        <a:lnTo>
                          <a:pt x="76" y="375"/>
                        </a:lnTo>
                        <a:lnTo>
                          <a:pt x="71" y="382"/>
                        </a:lnTo>
                        <a:lnTo>
                          <a:pt x="65" y="391"/>
                        </a:lnTo>
                        <a:lnTo>
                          <a:pt x="62" y="401"/>
                        </a:lnTo>
                        <a:lnTo>
                          <a:pt x="60" y="413"/>
                        </a:lnTo>
                        <a:lnTo>
                          <a:pt x="58" y="425"/>
                        </a:lnTo>
                        <a:lnTo>
                          <a:pt x="57" y="436"/>
                        </a:lnTo>
                        <a:lnTo>
                          <a:pt x="15" y="436"/>
                        </a:lnTo>
                        <a:lnTo>
                          <a:pt x="15" y="436"/>
                        </a:lnTo>
                        <a:lnTo>
                          <a:pt x="15" y="428"/>
                        </a:lnTo>
                        <a:lnTo>
                          <a:pt x="15" y="428"/>
                        </a:lnTo>
                        <a:close/>
                        <a:moveTo>
                          <a:pt x="111" y="436"/>
                        </a:moveTo>
                        <a:lnTo>
                          <a:pt x="72" y="436"/>
                        </a:lnTo>
                        <a:lnTo>
                          <a:pt x="72" y="436"/>
                        </a:lnTo>
                        <a:lnTo>
                          <a:pt x="72" y="426"/>
                        </a:lnTo>
                        <a:lnTo>
                          <a:pt x="74" y="416"/>
                        </a:lnTo>
                        <a:lnTo>
                          <a:pt x="75" y="406"/>
                        </a:lnTo>
                        <a:lnTo>
                          <a:pt x="78" y="399"/>
                        </a:lnTo>
                        <a:lnTo>
                          <a:pt x="81" y="392"/>
                        </a:lnTo>
                        <a:lnTo>
                          <a:pt x="84" y="388"/>
                        </a:lnTo>
                        <a:lnTo>
                          <a:pt x="87" y="385"/>
                        </a:lnTo>
                        <a:lnTo>
                          <a:pt x="91" y="384"/>
                        </a:lnTo>
                        <a:lnTo>
                          <a:pt x="91" y="384"/>
                        </a:lnTo>
                        <a:lnTo>
                          <a:pt x="95" y="385"/>
                        </a:lnTo>
                        <a:lnTo>
                          <a:pt x="99" y="388"/>
                        </a:lnTo>
                        <a:lnTo>
                          <a:pt x="102" y="392"/>
                        </a:lnTo>
                        <a:lnTo>
                          <a:pt x="104" y="399"/>
                        </a:lnTo>
                        <a:lnTo>
                          <a:pt x="108" y="406"/>
                        </a:lnTo>
                        <a:lnTo>
                          <a:pt x="109" y="416"/>
                        </a:lnTo>
                        <a:lnTo>
                          <a:pt x="111" y="426"/>
                        </a:lnTo>
                        <a:lnTo>
                          <a:pt x="111" y="436"/>
                        </a:lnTo>
                        <a:lnTo>
                          <a:pt x="111" y="436"/>
                        </a:lnTo>
                        <a:close/>
                        <a:moveTo>
                          <a:pt x="111" y="460"/>
                        </a:moveTo>
                        <a:lnTo>
                          <a:pt x="72" y="460"/>
                        </a:lnTo>
                        <a:lnTo>
                          <a:pt x="72" y="460"/>
                        </a:lnTo>
                        <a:lnTo>
                          <a:pt x="72" y="450"/>
                        </a:lnTo>
                        <a:lnTo>
                          <a:pt x="111" y="450"/>
                        </a:lnTo>
                        <a:lnTo>
                          <a:pt x="111" y="450"/>
                        </a:lnTo>
                        <a:lnTo>
                          <a:pt x="111" y="460"/>
                        </a:lnTo>
                        <a:lnTo>
                          <a:pt x="111" y="460"/>
                        </a:lnTo>
                        <a:close/>
                        <a:moveTo>
                          <a:pt x="153" y="461"/>
                        </a:moveTo>
                        <a:lnTo>
                          <a:pt x="153" y="461"/>
                        </a:lnTo>
                        <a:lnTo>
                          <a:pt x="152" y="448"/>
                        </a:lnTo>
                        <a:lnTo>
                          <a:pt x="153" y="448"/>
                        </a:lnTo>
                        <a:lnTo>
                          <a:pt x="244" y="448"/>
                        </a:lnTo>
                        <a:lnTo>
                          <a:pt x="245" y="448"/>
                        </a:lnTo>
                        <a:lnTo>
                          <a:pt x="245" y="448"/>
                        </a:lnTo>
                        <a:lnTo>
                          <a:pt x="244" y="461"/>
                        </a:lnTo>
                        <a:lnTo>
                          <a:pt x="153" y="461"/>
                        </a:lnTo>
                        <a:close/>
                        <a:moveTo>
                          <a:pt x="325" y="460"/>
                        </a:moveTo>
                        <a:lnTo>
                          <a:pt x="286" y="460"/>
                        </a:lnTo>
                        <a:lnTo>
                          <a:pt x="286" y="460"/>
                        </a:lnTo>
                        <a:lnTo>
                          <a:pt x="285" y="450"/>
                        </a:lnTo>
                        <a:lnTo>
                          <a:pt x="325" y="450"/>
                        </a:lnTo>
                        <a:lnTo>
                          <a:pt x="325" y="450"/>
                        </a:lnTo>
                        <a:lnTo>
                          <a:pt x="325" y="460"/>
                        </a:lnTo>
                        <a:lnTo>
                          <a:pt x="325" y="460"/>
                        </a:lnTo>
                        <a:close/>
                        <a:moveTo>
                          <a:pt x="286" y="436"/>
                        </a:moveTo>
                        <a:lnTo>
                          <a:pt x="286" y="436"/>
                        </a:lnTo>
                        <a:lnTo>
                          <a:pt x="286" y="426"/>
                        </a:lnTo>
                        <a:lnTo>
                          <a:pt x="288" y="416"/>
                        </a:lnTo>
                        <a:lnTo>
                          <a:pt x="289" y="406"/>
                        </a:lnTo>
                        <a:lnTo>
                          <a:pt x="292" y="399"/>
                        </a:lnTo>
                        <a:lnTo>
                          <a:pt x="294" y="392"/>
                        </a:lnTo>
                        <a:lnTo>
                          <a:pt x="298" y="388"/>
                        </a:lnTo>
                        <a:lnTo>
                          <a:pt x="301" y="385"/>
                        </a:lnTo>
                        <a:lnTo>
                          <a:pt x="305" y="384"/>
                        </a:lnTo>
                        <a:lnTo>
                          <a:pt x="305" y="384"/>
                        </a:lnTo>
                        <a:lnTo>
                          <a:pt x="308" y="385"/>
                        </a:lnTo>
                        <a:lnTo>
                          <a:pt x="313" y="388"/>
                        </a:lnTo>
                        <a:lnTo>
                          <a:pt x="316" y="392"/>
                        </a:lnTo>
                        <a:lnTo>
                          <a:pt x="318" y="399"/>
                        </a:lnTo>
                        <a:lnTo>
                          <a:pt x="320" y="406"/>
                        </a:lnTo>
                        <a:lnTo>
                          <a:pt x="322" y="416"/>
                        </a:lnTo>
                        <a:lnTo>
                          <a:pt x="325" y="426"/>
                        </a:lnTo>
                        <a:lnTo>
                          <a:pt x="325" y="436"/>
                        </a:lnTo>
                        <a:lnTo>
                          <a:pt x="286" y="436"/>
                        </a:lnTo>
                        <a:close/>
                        <a:moveTo>
                          <a:pt x="339" y="436"/>
                        </a:moveTo>
                        <a:lnTo>
                          <a:pt x="339" y="436"/>
                        </a:lnTo>
                        <a:lnTo>
                          <a:pt x="339" y="425"/>
                        </a:lnTo>
                        <a:lnTo>
                          <a:pt x="337" y="413"/>
                        </a:lnTo>
                        <a:lnTo>
                          <a:pt x="334" y="401"/>
                        </a:lnTo>
                        <a:lnTo>
                          <a:pt x="330" y="391"/>
                        </a:lnTo>
                        <a:lnTo>
                          <a:pt x="326" y="382"/>
                        </a:lnTo>
                        <a:lnTo>
                          <a:pt x="320" y="375"/>
                        </a:lnTo>
                        <a:lnTo>
                          <a:pt x="317" y="373"/>
                        </a:lnTo>
                        <a:lnTo>
                          <a:pt x="313" y="371"/>
                        </a:lnTo>
                        <a:lnTo>
                          <a:pt x="310" y="369"/>
                        </a:lnTo>
                        <a:lnTo>
                          <a:pt x="305" y="369"/>
                        </a:lnTo>
                        <a:lnTo>
                          <a:pt x="305" y="369"/>
                        </a:lnTo>
                        <a:lnTo>
                          <a:pt x="301" y="369"/>
                        </a:lnTo>
                        <a:lnTo>
                          <a:pt x="297" y="371"/>
                        </a:lnTo>
                        <a:lnTo>
                          <a:pt x="293" y="373"/>
                        </a:lnTo>
                        <a:lnTo>
                          <a:pt x="290" y="375"/>
                        </a:lnTo>
                        <a:lnTo>
                          <a:pt x="285" y="382"/>
                        </a:lnTo>
                        <a:lnTo>
                          <a:pt x="279" y="391"/>
                        </a:lnTo>
                        <a:lnTo>
                          <a:pt x="276" y="401"/>
                        </a:lnTo>
                        <a:lnTo>
                          <a:pt x="274" y="413"/>
                        </a:lnTo>
                        <a:lnTo>
                          <a:pt x="272" y="425"/>
                        </a:lnTo>
                        <a:lnTo>
                          <a:pt x="271" y="436"/>
                        </a:lnTo>
                        <a:lnTo>
                          <a:pt x="258" y="436"/>
                        </a:lnTo>
                        <a:lnTo>
                          <a:pt x="258" y="434"/>
                        </a:lnTo>
                        <a:lnTo>
                          <a:pt x="258" y="292"/>
                        </a:lnTo>
                        <a:lnTo>
                          <a:pt x="258" y="292"/>
                        </a:lnTo>
                        <a:lnTo>
                          <a:pt x="266" y="308"/>
                        </a:lnTo>
                        <a:lnTo>
                          <a:pt x="276" y="323"/>
                        </a:lnTo>
                        <a:lnTo>
                          <a:pt x="288" y="337"/>
                        </a:lnTo>
                        <a:lnTo>
                          <a:pt x="301" y="351"/>
                        </a:lnTo>
                        <a:lnTo>
                          <a:pt x="316" y="364"/>
                        </a:lnTo>
                        <a:lnTo>
                          <a:pt x="332" y="376"/>
                        </a:lnTo>
                        <a:lnTo>
                          <a:pt x="351" y="386"/>
                        </a:lnTo>
                        <a:lnTo>
                          <a:pt x="370" y="395"/>
                        </a:lnTo>
                        <a:lnTo>
                          <a:pt x="375" y="400"/>
                        </a:lnTo>
                        <a:lnTo>
                          <a:pt x="375" y="400"/>
                        </a:lnTo>
                        <a:lnTo>
                          <a:pt x="379" y="403"/>
                        </a:lnTo>
                        <a:lnTo>
                          <a:pt x="381" y="409"/>
                        </a:lnTo>
                        <a:lnTo>
                          <a:pt x="382" y="418"/>
                        </a:lnTo>
                        <a:lnTo>
                          <a:pt x="382" y="427"/>
                        </a:lnTo>
                        <a:lnTo>
                          <a:pt x="382" y="427"/>
                        </a:lnTo>
                        <a:lnTo>
                          <a:pt x="382" y="436"/>
                        </a:lnTo>
                        <a:lnTo>
                          <a:pt x="339" y="43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solidFill>
                        <a:schemeClr val="lt1"/>
                      </a:solidFill>
                    </a:endParaRPr>
                  </a:p>
                </p:txBody>
              </p:sp>
              <p:sp>
                <p:nvSpPr>
                  <p:cNvPr id="40" name="Freeform 50"/>
                  <p:cNvSpPr/>
                  <p:nvPr/>
                </p:nvSpPr>
                <p:spPr bwMode="auto">
                  <a:xfrm>
                    <a:off x="4313238" y="3270250"/>
                    <a:ext cx="106363" cy="34925"/>
                  </a:xfrm>
                  <a:custGeom>
                    <a:avLst/>
                    <a:gdLst>
                      <a:gd name="T0" fmla="*/ 13 w 67"/>
                      <a:gd name="T1" fmla="*/ 20 h 22"/>
                      <a:gd name="T2" fmla="*/ 13 w 67"/>
                      <a:gd name="T3" fmla="*/ 20 h 22"/>
                      <a:gd name="T4" fmla="*/ 15 w 67"/>
                      <a:gd name="T5" fmla="*/ 18 h 22"/>
                      <a:gd name="T6" fmla="*/ 20 w 67"/>
                      <a:gd name="T7" fmla="*/ 16 h 22"/>
                      <a:gd name="T8" fmla="*/ 26 w 67"/>
                      <a:gd name="T9" fmla="*/ 15 h 22"/>
                      <a:gd name="T10" fmla="*/ 33 w 67"/>
                      <a:gd name="T11" fmla="*/ 14 h 22"/>
                      <a:gd name="T12" fmla="*/ 33 w 67"/>
                      <a:gd name="T13" fmla="*/ 14 h 22"/>
                      <a:gd name="T14" fmla="*/ 41 w 67"/>
                      <a:gd name="T15" fmla="*/ 15 h 22"/>
                      <a:gd name="T16" fmla="*/ 46 w 67"/>
                      <a:gd name="T17" fmla="*/ 16 h 22"/>
                      <a:gd name="T18" fmla="*/ 52 w 67"/>
                      <a:gd name="T19" fmla="*/ 18 h 22"/>
                      <a:gd name="T20" fmla="*/ 54 w 67"/>
                      <a:gd name="T21" fmla="*/ 20 h 22"/>
                      <a:gd name="T22" fmla="*/ 54 w 67"/>
                      <a:gd name="T23" fmla="*/ 20 h 22"/>
                      <a:gd name="T24" fmla="*/ 57 w 67"/>
                      <a:gd name="T25" fmla="*/ 22 h 22"/>
                      <a:gd name="T26" fmla="*/ 59 w 67"/>
                      <a:gd name="T27" fmla="*/ 22 h 22"/>
                      <a:gd name="T28" fmla="*/ 59 w 67"/>
                      <a:gd name="T29" fmla="*/ 22 h 22"/>
                      <a:gd name="T30" fmla="*/ 62 w 67"/>
                      <a:gd name="T31" fmla="*/ 22 h 22"/>
                      <a:gd name="T32" fmla="*/ 65 w 67"/>
                      <a:gd name="T33" fmla="*/ 20 h 22"/>
                      <a:gd name="T34" fmla="*/ 65 w 67"/>
                      <a:gd name="T35" fmla="*/ 20 h 22"/>
                      <a:gd name="T36" fmla="*/ 66 w 67"/>
                      <a:gd name="T37" fmla="*/ 18 h 22"/>
                      <a:gd name="T38" fmla="*/ 67 w 67"/>
                      <a:gd name="T39" fmla="*/ 16 h 22"/>
                      <a:gd name="T40" fmla="*/ 66 w 67"/>
                      <a:gd name="T41" fmla="*/ 13 h 22"/>
                      <a:gd name="T42" fmla="*/ 65 w 67"/>
                      <a:gd name="T43" fmla="*/ 10 h 22"/>
                      <a:gd name="T44" fmla="*/ 65 w 67"/>
                      <a:gd name="T45" fmla="*/ 10 h 22"/>
                      <a:gd name="T46" fmla="*/ 59 w 67"/>
                      <a:gd name="T47" fmla="*/ 6 h 22"/>
                      <a:gd name="T48" fmla="*/ 52 w 67"/>
                      <a:gd name="T49" fmla="*/ 3 h 22"/>
                      <a:gd name="T50" fmla="*/ 43 w 67"/>
                      <a:gd name="T51" fmla="*/ 1 h 22"/>
                      <a:gd name="T52" fmla="*/ 33 w 67"/>
                      <a:gd name="T53" fmla="*/ 0 h 22"/>
                      <a:gd name="T54" fmla="*/ 33 w 67"/>
                      <a:gd name="T55" fmla="*/ 0 h 22"/>
                      <a:gd name="T56" fmla="*/ 24 w 67"/>
                      <a:gd name="T57" fmla="*/ 1 h 22"/>
                      <a:gd name="T58" fmla="*/ 15 w 67"/>
                      <a:gd name="T59" fmla="*/ 3 h 22"/>
                      <a:gd name="T60" fmla="*/ 7 w 67"/>
                      <a:gd name="T61" fmla="*/ 6 h 22"/>
                      <a:gd name="T62" fmla="*/ 2 w 67"/>
                      <a:gd name="T63" fmla="*/ 10 h 22"/>
                      <a:gd name="T64" fmla="*/ 2 w 67"/>
                      <a:gd name="T65" fmla="*/ 10 h 22"/>
                      <a:gd name="T66" fmla="*/ 1 w 67"/>
                      <a:gd name="T67" fmla="*/ 13 h 22"/>
                      <a:gd name="T68" fmla="*/ 0 w 67"/>
                      <a:gd name="T69" fmla="*/ 16 h 22"/>
                      <a:gd name="T70" fmla="*/ 1 w 67"/>
                      <a:gd name="T71" fmla="*/ 18 h 22"/>
                      <a:gd name="T72" fmla="*/ 2 w 67"/>
                      <a:gd name="T73" fmla="*/ 20 h 22"/>
                      <a:gd name="T74" fmla="*/ 2 w 67"/>
                      <a:gd name="T75" fmla="*/ 20 h 22"/>
                      <a:gd name="T76" fmla="*/ 5 w 67"/>
                      <a:gd name="T77" fmla="*/ 22 h 22"/>
                      <a:gd name="T78" fmla="*/ 7 w 67"/>
                      <a:gd name="T79" fmla="*/ 22 h 22"/>
                      <a:gd name="T80" fmla="*/ 10 w 67"/>
                      <a:gd name="T81" fmla="*/ 21 h 22"/>
                      <a:gd name="T82" fmla="*/ 13 w 67"/>
                      <a:gd name="T83" fmla="*/ 20 h 22"/>
                      <a:gd name="T84" fmla="*/ 13 w 67"/>
                      <a:gd name="T8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 h="22">
                        <a:moveTo>
                          <a:pt x="13" y="20"/>
                        </a:moveTo>
                        <a:lnTo>
                          <a:pt x="13" y="20"/>
                        </a:lnTo>
                        <a:lnTo>
                          <a:pt x="15" y="18"/>
                        </a:lnTo>
                        <a:lnTo>
                          <a:pt x="20" y="16"/>
                        </a:lnTo>
                        <a:lnTo>
                          <a:pt x="26" y="15"/>
                        </a:lnTo>
                        <a:lnTo>
                          <a:pt x="33" y="14"/>
                        </a:lnTo>
                        <a:lnTo>
                          <a:pt x="33" y="14"/>
                        </a:lnTo>
                        <a:lnTo>
                          <a:pt x="41" y="15"/>
                        </a:lnTo>
                        <a:lnTo>
                          <a:pt x="46" y="16"/>
                        </a:lnTo>
                        <a:lnTo>
                          <a:pt x="52" y="18"/>
                        </a:lnTo>
                        <a:lnTo>
                          <a:pt x="54" y="20"/>
                        </a:lnTo>
                        <a:lnTo>
                          <a:pt x="54" y="20"/>
                        </a:lnTo>
                        <a:lnTo>
                          <a:pt x="57" y="22"/>
                        </a:lnTo>
                        <a:lnTo>
                          <a:pt x="59" y="22"/>
                        </a:lnTo>
                        <a:lnTo>
                          <a:pt x="59" y="22"/>
                        </a:lnTo>
                        <a:lnTo>
                          <a:pt x="62" y="22"/>
                        </a:lnTo>
                        <a:lnTo>
                          <a:pt x="65" y="20"/>
                        </a:lnTo>
                        <a:lnTo>
                          <a:pt x="65" y="20"/>
                        </a:lnTo>
                        <a:lnTo>
                          <a:pt x="66" y="18"/>
                        </a:lnTo>
                        <a:lnTo>
                          <a:pt x="67" y="16"/>
                        </a:lnTo>
                        <a:lnTo>
                          <a:pt x="66" y="13"/>
                        </a:lnTo>
                        <a:lnTo>
                          <a:pt x="65" y="10"/>
                        </a:lnTo>
                        <a:lnTo>
                          <a:pt x="65" y="10"/>
                        </a:lnTo>
                        <a:lnTo>
                          <a:pt x="59" y="6"/>
                        </a:lnTo>
                        <a:lnTo>
                          <a:pt x="52" y="3"/>
                        </a:lnTo>
                        <a:lnTo>
                          <a:pt x="43" y="1"/>
                        </a:lnTo>
                        <a:lnTo>
                          <a:pt x="33" y="0"/>
                        </a:lnTo>
                        <a:lnTo>
                          <a:pt x="33" y="0"/>
                        </a:lnTo>
                        <a:lnTo>
                          <a:pt x="24" y="1"/>
                        </a:lnTo>
                        <a:lnTo>
                          <a:pt x="15" y="3"/>
                        </a:lnTo>
                        <a:lnTo>
                          <a:pt x="7" y="6"/>
                        </a:lnTo>
                        <a:lnTo>
                          <a:pt x="2" y="10"/>
                        </a:lnTo>
                        <a:lnTo>
                          <a:pt x="2" y="10"/>
                        </a:lnTo>
                        <a:lnTo>
                          <a:pt x="1" y="13"/>
                        </a:lnTo>
                        <a:lnTo>
                          <a:pt x="0" y="16"/>
                        </a:lnTo>
                        <a:lnTo>
                          <a:pt x="1" y="18"/>
                        </a:lnTo>
                        <a:lnTo>
                          <a:pt x="2" y="20"/>
                        </a:lnTo>
                        <a:lnTo>
                          <a:pt x="2" y="20"/>
                        </a:lnTo>
                        <a:lnTo>
                          <a:pt x="5" y="22"/>
                        </a:lnTo>
                        <a:lnTo>
                          <a:pt x="7" y="22"/>
                        </a:lnTo>
                        <a:lnTo>
                          <a:pt x="10" y="21"/>
                        </a:lnTo>
                        <a:lnTo>
                          <a:pt x="13" y="20"/>
                        </a:lnTo>
                        <a:lnTo>
                          <a:pt x="13" y="2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solidFill>
                        <a:schemeClr val="lt1"/>
                      </a:solidFill>
                    </a:endParaRPr>
                  </a:p>
                </p:txBody>
              </p:sp>
            </p:grpSp>
            <p:sp>
              <p:nvSpPr>
                <p:cNvPr id="41" name="Oval 8"/>
                <p:cNvSpPr/>
                <p:nvPr/>
              </p:nvSpPr>
              <p:spPr>
                <a:xfrm>
                  <a:off x="5618234" y="1938531"/>
                  <a:ext cx="817494" cy="817494"/>
                </a:xfrm>
                <a:prstGeom prst="ellipse">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p>
              </p:txBody>
            </p:sp>
            <p:grpSp>
              <p:nvGrpSpPr>
                <p:cNvPr id="42" name="Group 51"/>
                <p:cNvGrpSpPr/>
                <p:nvPr/>
              </p:nvGrpSpPr>
              <p:grpSpPr>
                <a:xfrm>
                  <a:off x="5811609" y="2143387"/>
                  <a:ext cx="430744" cy="407783"/>
                  <a:chOff x="2835275" y="3127375"/>
                  <a:chExt cx="744538" cy="704850"/>
                </a:xfrm>
                <a:solidFill>
                  <a:schemeClr val="bg1"/>
                </a:solidFill>
              </p:grpSpPr>
              <p:sp>
                <p:nvSpPr>
                  <p:cNvPr id="43" name="Freeform 52"/>
                  <p:cNvSpPr>
                    <a:spLocks noEditPoints="1"/>
                  </p:cNvSpPr>
                  <p:nvPr/>
                </p:nvSpPr>
                <p:spPr bwMode="auto">
                  <a:xfrm>
                    <a:off x="2835275" y="3324225"/>
                    <a:ext cx="504825" cy="508000"/>
                  </a:xfrm>
                  <a:custGeom>
                    <a:avLst/>
                    <a:gdLst>
                      <a:gd name="T0" fmla="*/ 284 w 318"/>
                      <a:gd name="T1" fmla="*/ 55 h 320"/>
                      <a:gd name="T2" fmla="*/ 253 w 318"/>
                      <a:gd name="T3" fmla="*/ 61 h 320"/>
                      <a:gd name="T4" fmla="*/ 195 w 318"/>
                      <a:gd name="T5" fmla="*/ 28 h 320"/>
                      <a:gd name="T6" fmla="*/ 185 w 318"/>
                      <a:gd name="T7" fmla="*/ 0 h 320"/>
                      <a:gd name="T8" fmla="*/ 125 w 318"/>
                      <a:gd name="T9" fmla="*/ 27 h 320"/>
                      <a:gd name="T10" fmla="*/ 55 w 318"/>
                      <a:gd name="T11" fmla="*/ 36 h 320"/>
                      <a:gd name="T12" fmla="*/ 57 w 318"/>
                      <a:gd name="T13" fmla="*/ 66 h 320"/>
                      <a:gd name="T14" fmla="*/ 25 w 318"/>
                      <a:gd name="T15" fmla="*/ 120 h 320"/>
                      <a:gd name="T16" fmla="*/ 0 w 318"/>
                      <a:gd name="T17" fmla="*/ 135 h 320"/>
                      <a:gd name="T18" fmla="*/ 20 w 318"/>
                      <a:gd name="T19" fmla="*/ 192 h 320"/>
                      <a:gd name="T20" fmla="*/ 35 w 318"/>
                      <a:gd name="T21" fmla="*/ 264 h 320"/>
                      <a:gd name="T22" fmla="*/ 64 w 318"/>
                      <a:gd name="T23" fmla="*/ 268 h 320"/>
                      <a:gd name="T24" fmla="*/ 116 w 318"/>
                      <a:gd name="T25" fmla="*/ 298 h 320"/>
                      <a:gd name="T26" fmla="*/ 135 w 318"/>
                      <a:gd name="T27" fmla="*/ 320 h 320"/>
                      <a:gd name="T28" fmla="*/ 192 w 318"/>
                      <a:gd name="T29" fmla="*/ 300 h 320"/>
                      <a:gd name="T30" fmla="*/ 263 w 318"/>
                      <a:gd name="T31" fmla="*/ 284 h 320"/>
                      <a:gd name="T32" fmla="*/ 264 w 318"/>
                      <a:gd name="T33" fmla="*/ 255 h 320"/>
                      <a:gd name="T34" fmla="*/ 294 w 318"/>
                      <a:gd name="T35" fmla="*/ 199 h 320"/>
                      <a:gd name="T36" fmla="*/ 318 w 318"/>
                      <a:gd name="T37" fmla="*/ 185 h 320"/>
                      <a:gd name="T38" fmla="*/ 293 w 318"/>
                      <a:gd name="T39" fmla="*/ 126 h 320"/>
                      <a:gd name="T40" fmla="*/ 304 w 318"/>
                      <a:gd name="T41" fmla="*/ 173 h 320"/>
                      <a:gd name="T42" fmla="*/ 283 w 318"/>
                      <a:gd name="T43" fmla="*/ 183 h 320"/>
                      <a:gd name="T44" fmla="*/ 294 w 318"/>
                      <a:gd name="T45" fmla="*/ 218 h 320"/>
                      <a:gd name="T46" fmla="*/ 257 w 318"/>
                      <a:gd name="T47" fmla="*/ 242 h 320"/>
                      <a:gd name="T48" fmla="*/ 244 w 318"/>
                      <a:gd name="T49" fmla="*/ 256 h 320"/>
                      <a:gd name="T50" fmla="*/ 220 w 318"/>
                      <a:gd name="T51" fmla="*/ 293 h 320"/>
                      <a:gd name="T52" fmla="*/ 204 w 318"/>
                      <a:gd name="T53" fmla="*/ 281 h 320"/>
                      <a:gd name="T54" fmla="*/ 180 w 318"/>
                      <a:gd name="T55" fmla="*/ 288 h 320"/>
                      <a:gd name="T56" fmla="*/ 142 w 318"/>
                      <a:gd name="T57" fmla="*/ 290 h 320"/>
                      <a:gd name="T58" fmla="*/ 127 w 318"/>
                      <a:gd name="T59" fmla="*/ 286 h 320"/>
                      <a:gd name="T60" fmla="*/ 101 w 318"/>
                      <a:gd name="T61" fmla="*/ 294 h 320"/>
                      <a:gd name="T62" fmla="*/ 77 w 318"/>
                      <a:gd name="T63" fmla="*/ 260 h 320"/>
                      <a:gd name="T64" fmla="*/ 61 w 318"/>
                      <a:gd name="T65" fmla="*/ 245 h 320"/>
                      <a:gd name="T66" fmla="*/ 27 w 318"/>
                      <a:gd name="T67" fmla="*/ 220 h 320"/>
                      <a:gd name="T68" fmla="*/ 38 w 318"/>
                      <a:gd name="T69" fmla="*/ 204 h 320"/>
                      <a:gd name="T70" fmla="*/ 32 w 318"/>
                      <a:gd name="T71" fmla="*/ 180 h 320"/>
                      <a:gd name="T72" fmla="*/ 33 w 318"/>
                      <a:gd name="T73" fmla="*/ 143 h 320"/>
                      <a:gd name="T74" fmla="*/ 37 w 318"/>
                      <a:gd name="T75" fmla="*/ 129 h 320"/>
                      <a:gd name="T76" fmla="*/ 25 w 318"/>
                      <a:gd name="T77" fmla="*/ 102 h 320"/>
                      <a:gd name="T78" fmla="*/ 65 w 318"/>
                      <a:gd name="T79" fmla="*/ 79 h 320"/>
                      <a:gd name="T80" fmla="*/ 80 w 318"/>
                      <a:gd name="T81" fmla="*/ 65 h 320"/>
                      <a:gd name="T82" fmla="*/ 114 w 318"/>
                      <a:gd name="T83" fmla="*/ 45 h 320"/>
                      <a:gd name="T84" fmla="*/ 133 w 318"/>
                      <a:gd name="T85" fmla="*/ 40 h 320"/>
                      <a:gd name="T86" fmla="*/ 173 w 318"/>
                      <a:gd name="T87" fmla="*/ 14 h 320"/>
                      <a:gd name="T88" fmla="*/ 182 w 318"/>
                      <a:gd name="T89" fmla="*/ 40 h 320"/>
                      <a:gd name="T90" fmla="*/ 218 w 318"/>
                      <a:gd name="T91" fmla="*/ 25 h 320"/>
                      <a:gd name="T92" fmla="*/ 240 w 318"/>
                      <a:gd name="T93" fmla="*/ 68 h 320"/>
                      <a:gd name="T94" fmla="*/ 253 w 318"/>
                      <a:gd name="T95" fmla="*/ 80 h 320"/>
                      <a:gd name="T96" fmla="*/ 274 w 318"/>
                      <a:gd name="T97" fmla="*/ 115 h 320"/>
                      <a:gd name="T98" fmla="*/ 281 w 318"/>
                      <a:gd name="T99" fmla="*/ 134 h 320"/>
                      <a:gd name="T100" fmla="*/ 304 w 318"/>
                      <a:gd name="T101" fmla="*/ 17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320">
                        <a:moveTo>
                          <a:pt x="290" y="119"/>
                        </a:moveTo>
                        <a:lnTo>
                          <a:pt x="310" y="102"/>
                        </a:lnTo>
                        <a:lnTo>
                          <a:pt x="284" y="55"/>
                        </a:lnTo>
                        <a:lnTo>
                          <a:pt x="257" y="64"/>
                        </a:lnTo>
                        <a:lnTo>
                          <a:pt x="257" y="64"/>
                        </a:lnTo>
                        <a:lnTo>
                          <a:pt x="253" y="61"/>
                        </a:lnTo>
                        <a:lnTo>
                          <a:pt x="260" y="34"/>
                        </a:lnTo>
                        <a:lnTo>
                          <a:pt x="215" y="8"/>
                        </a:lnTo>
                        <a:lnTo>
                          <a:pt x="195" y="28"/>
                        </a:lnTo>
                        <a:lnTo>
                          <a:pt x="195" y="28"/>
                        </a:lnTo>
                        <a:lnTo>
                          <a:pt x="190" y="27"/>
                        </a:lnTo>
                        <a:lnTo>
                          <a:pt x="185" y="0"/>
                        </a:lnTo>
                        <a:lnTo>
                          <a:pt x="131" y="0"/>
                        </a:lnTo>
                        <a:lnTo>
                          <a:pt x="125" y="27"/>
                        </a:lnTo>
                        <a:lnTo>
                          <a:pt x="125" y="27"/>
                        </a:lnTo>
                        <a:lnTo>
                          <a:pt x="119" y="29"/>
                        </a:lnTo>
                        <a:lnTo>
                          <a:pt x="101" y="9"/>
                        </a:lnTo>
                        <a:lnTo>
                          <a:pt x="55" y="36"/>
                        </a:lnTo>
                        <a:lnTo>
                          <a:pt x="62" y="61"/>
                        </a:lnTo>
                        <a:lnTo>
                          <a:pt x="62" y="61"/>
                        </a:lnTo>
                        <a:lnTo>
                          <a:pt x="57" y="66"/>
                        </a:lnTo>
                        <a:lnTo>
                          <a:pt x="33" y="58"/>
                        </a:lnTo>
                        <a:lnTo>
                          <a:pt x="7" y="105"/>
                        </a:lnTo>
                        <a:lnTo>
                          <a:pt x="25" y="120"/>
                        </a:lnTo>
                        <a:lnTo>
                          <a:pt x="25" y="120"/>
                        </a:lnTo>
                        <a:lnTo>
                          <a:pt x="21" y="131"/>
                        </a:lnTo>
                        <a:lnTo>
                          <a:pt x="0" y="135"/>
                        </a:lnTo>
                        <a:lnTo>
                          <a:pt x="0" y="188"/>
                        </a:lnTo>
                        <a:lnTo>
                          <a:pt x="20" y="192"/>
                        </a:lnTo>
                        <a:lnTo>
                          <a:pt x="20" y="192"/>
                        </a:lnTo>
                        <a:lnTo>
                          <a:pt x="24" y="205"/>
                        </a:lnTo>
                        <a:lnTo>
                          <a:pt x="8" y="218"/>
                        </a:lnTo>
                        <a:lnTo>
                          <a:pt x="35" y="264"/>
                        </a:lnTo>
                        <a:lnTo>
                          <a:pt x="54" y="258"/>
                        </a:lnTo>
                        <a:lnTo>
                          <a:pt x="54" y="258"/>
                        </a:lnTo>
                        <a:lnTo>
                          <a:pt x="64" y="268"/>
                        </a:lnTo>
                        <a:lnTo>
                          <a:pt x="58" y="285"/>
                        </a:lnTo>
                        <a:lnTo>
                          <a:pt x="104" y="312"/>
                        </a:lnTo>
                        <a:lnTo>
                          <a:pt x="116" y="298"/>
                        </a:lnTo>
                        <a:lnTo>
                          <a:pt x="116" y="298"/>
                        </a:lnTo>
                        <a:lnTo>
                          <a:pt x="131" y="301"/>
                        </a:lnTo>
                        <a:lnTo>
                          <a:pt x="135" y="320"/>
                        </a:lnTo>
                        <a:lnTo>
                          <a:pt x="188" y="320"/>
                        </a:lnTo>
                        <a:lnTo>
                          <a:pt x="192" y="300"/>
                        </a:lnTo>
                        <a:lnTo>
                          <a:pt x="192" y="300"/>
                        </a:lnTo>
                        <a:lnTo>
                          <a:pt x="205" y="296"/>
                        </a:lnTo>
                        <a:lnTo>
                          <a:pt x="218" y="310"/>
                        </a:lnTo>
                        <a:lnTo>
                          <a:pt x="263" y="284"/>
                        </a:lnTo>
                        <a:lnTo>
                          <a:pt x="257" y="264"/>
                        </a:lnTo>
                        <a:lnTo>
                          <a:pt x="257" y="264"/>
                        </a:lnTo>
                        <a:lnTo>
                          <a:pt x="264" y="255"/>
                        </a:lnTo>
                        <a:lnTo>
                          <a:pt x="285" y="261"/>
                        </a:lnTo>
                        <a:lnTo>
                          <a:pt x="312" y="215"/>
                        </a:lnTo>
                        <a:lnTo>
                          <a:pt x="294" y="199"/>
                        </a:lnTo>
                        <a:lnTo>
                          <a:pt x="294" y="199"/>
                        </a:lnTo>
                        <a:lnTo>
                          <a:pt x="296" y="190"/>
                        </a:lnTo>
                        <a:lnTo>
                          <a:pt x="318" y="185"/>
                        </a:lnTo>
                        <a:lnTo>
                          <a:pt x="318" y="132"/>
                        </a:lnTo>
                        <a:lnTo>
                          <a:pt x="293" y="126"/>
                        </a:lnTo>
                        <a:lnTo>
                          <a:pt x="293" y="126"/>
                        </a:lnTo>
                        <a:lnTo>
                          <a:pt x="290" y="119"/>
                        </a:lnTo>
                        <a:lnTo>
                          <a:pt x="290" y="119"/>
                        </a:lnTo>
                        <a:close/>
                        <a:moveTo>
                          <a:pt x="304" y="173"/>
                        </a:moveTo>
                        <a:lnTo>
                          <a:pt x="283" y="178"/>
                        </a:lnTo>
                        <a:lnTo>
                          <a:pt x="283" y="183"/>
                        </a:lnTo>
                        <a:lnTo>
                          <a:pt x="283" y="183"/>
                        </a:lnTo>
                        <a:lnTo>
                          <a:pt x="278" y="199"/>
                        </a:lnTo>
                        <a:lnTo>
                          <a:pt x="277" y="203"/>
                        </a:lnTo>
                        <a:lnTo>
                          <a:pt x="294" y="218"/>
                        </a:lnTo>
                        <a:lnTo>
                          <a:pt x="278" y="244"/>
                        </a:lnTo>
                        <a:lnTo>
                          <a:pt x="260" y="238"/>
                        </a:lnTo>
                        <a:lnTo>
                          <a:pt x="257" y="242"/>
                        </a:lnTo>
                        <a:lnTo>
                          <a:pt x="257" y="242"/>
                        </a:lnTo>
                        <a:lnTo>
                          <a:pt x="250" y="250"/>
                        </a:lnTo>
                        <a:lnTo>
                          <a:pt x="244" y="256"/>
                        </a:lnTo>
                        <a:lnTo>
                          <a:pt x="241" y="259"/>
                        </a:lnTo>
                        <a:lnTo>
                          <a:pt x="246" y="278"/>
                        </a:lnTo>
                        <a:lnTo>
                          <a:pt x="220" y="293"/>
                        </a:lnTo>
                        <a:lnTo>
                          <a:pt x="208" y="280"/>
                        </a:lnTo>
                        <a:lnTo>
                          <a:pt x="204" y="281"/>
                        </a:lnTo>
                        <a:lnTo>
                          <a:pt x="204" y="281"/>
                        </a:lnTo>
                        <a:lnTo>
                          <a:pt x="194" y="285"/>
                        </a:lnTo>
                        <a:lnTo>
                          <a:pt x="185" y="287"/>
                        </a:lnTo>
                        <a:lnTo>
                          <a:pt x="180" y="288"/>
                        </a:lnTo>
                        <a:lnTo>
                          <a:pt x="176" y="306"/>
                        </a:lnTo>
                        <a:lnTo>
                          <a:pt x="146" y="306"/>
                        </a:lnTo>
                        <a:lnTo>
                          <a:pt x="142" y="290"/>
                        </a:lnTo>
                        <a:lnTo>
                          <a:pt x="138" y="288"/>
                        </a:lnTo>
                        <a:lnTo>
                          <a:pt x="138" y="288"/>
                        </a:lnTo>
                        <a:lnTo>
                          <a:pt x="127" y="286"/>
                        </a:lnTo>
                        <a:lnTo>
                          <a:pt x="116" y="283"/>
                        </a:lnTo>
                        <a:lnTo>
                          <a:pt x="112" y="282"/>
                        </a:lnTo>
                        <a:lnTo>
                          <a:pt x="101" y="294"/>
                        </a:lnTo>
                        <a:lnTo>
                          <a:pt x="74" y="279"/>
                        </a:lnTo>
                        <a:lnTo>
                          <a:pt x="80" y="264"/>
                        </a:lnTo>
                        <a:lnTo>
                          <a:pt x="77" y="260"/>
                        </a:lnTo>
                        <a:lnTo>
                          <a:pt x="77" y="260"/>
                        </a:lnTo>
                        <a:lnTo>
                          <a:pt x="68" y="253"/>
                        </a:lnTo>
                        <a:lnTo>
                          <a:pt x="61" y="245"/>
                        </a:lnTo>
                        <a:lnTo>
                          <a:pt x="58" y="242"/>
                        </a:lnTo>
                        <a:lnTo>
                          <a:pt x="42" y="247"/>
                        </a:lnTo>
                        <a:lnTo>
                          <a:pt x="27" y="220"/>
                        </a:lnTo>
                        <a:lnTo>
                          <a:pt x="40" y="210"/>
                        </a:lnTo>
                        <a:lnTo>
                          <a:pt x="38" y="204"/>
                        </a:lnTo>
                        <a:lnTo>
                          <a:pt x="38" y="204"/>
                        </a:lnTo>
                        <a:lnTo>
                          <a:pt x="35" y="196"/>
                        </a:lnTo>
                        <a:lnTo>
                          <a:pt x="33" y="185"/>
                        </a:lnTo>
                        <a:lnTo>
                          <a:pt x="32" y="180"/>
                        </a:lnTo>
                        <a:lnTo>
                          <a:pt x="14" y="176"/>
                        </a:lnTo>
                        <a:lnTo>
                          <a:pt x="14" y="146"/>
                        </a:lnTo>
                        <a:lnTo>
                          <a:pt x="33" y="143"/>
                        </a:lnTo>
                        <a:lnTo>
                          <a:pt x="34" y="137"/>
                        </a:lnTo>
                        <a:lnTo>
                          <a:pt x="34" y="137"/>
                        </a:lnTo>
                        <a:lnTo>
                          <a:pt x="37" y="129"/>
                        </a:lnTo>
                        <a:lnTo>
                          <a:pt x="39" y="120"/>
                        </a:lnTo>
                        <a:lnTo>
                          <a:pt x="41" y="116"/>
                        </a:lnTo>
                        <a:lnTo>
                          <a:pt x="25" y="102"/>
                        </a:lnTo>
                        <a:lnTo>
                          <a:pt x="40" y="76"/>
                        </a:lnTo>
                        <a:lnTo>
                          <a:pt x="61" y="82"/>
                        </a:lnTo>
                        <a:lnTo>
                          <a:pt x="65" y="79"/>
                        </a:lnTo>
                        <a:lnTo>
                          <a:pt x="65" y="79"/>
                        </a:lnTo>
                        <a:lnTo>
                          <a:pt x="75" y="68"/>
                        </a:lnTo>
                        <a:lnTo>
                          <a:pt x="80" y="65"/>
                        </a:lnTo>
                        <a:lnTo>
                          <a:pt x="72" y="42"/>
                        </a:lnTo>
                        <a:lnTo>
                          <a:pt x="98" y="27"/>
                        </a:lnTo>
                        <a:lnTo>
                          <a:pt x="114" y="45"/>
                        </a:lnTo>
                        <a:lnTo>
                          <a:pt x="119" y="43"/>
                        </a:lnTo>
                        <a:lnTo>
                          <a:pt x="119" y="43"/>
                        </a:lnTo>
                        <a:lnTo>
                          <a:pt x="133" y="40"/>
                        </a:lnTo>
                        <a:lnTo>
                          <a:pt x="137" y="39"/>
                        </a:lnTo>
                        <a:lnTo>
                          <a:pt x="142" y="14"/>
                        </a:lnTo>
                        <a:lnTo>
                          <a:pt x="173" y="14"/>
                        </a:lnTo>
                        <a:lnTo>
                          <a:pt x="178" y="39"/>
                        </a:lnTo>
                        <a:lnTo>
                          <a:pt x="182" y="40"/>
                        </a:lnTo>
                        <a:lnTo>
                          <a:pt x="182" y="40"/>
                        </a:lnTo>
                        <a:lnTo>
                          <a:pt x="195" y="43"/>
                        </a:lnTo>
                        <a:lnTo>
                          <a:pt x="200" y="44"/>
                        </a:lnTo>
                        <a:lnTo>
                          <a:pt x="218" y="25"/>
                        </a:lnTo>
                        <a:lnTo>
                          <a:pt x="244" y="40"/>
                        </a:lnTo>
                        <a:lnTo>
                          <a:pt x="236" y="65"/>
                        </a:lnTo>
                        <a:lnTo>
                          <a:pt x="240" y="68"/>
                        </a:lnTo>
                        <a:lnTo>
                          <a:pt x="240" y="68"/>
                        </a:lnTo>
                        <a:lnTo>
                          <a:pt x="249" y="77"/>
                        </a:lnTo>
                        <a:lnTo>
                          <a:pt x="253" y="80"/>
                        </a:lnTo>
                        <a:lnTo>
                          <a:pt x="277" y="72"/>
                        </a:lnTo>
                        <a:lnTo>
                          <a:pt x="293" y="98"/>
                        </a:lnTo>
                        <a:lnTo>
                          <a:pt x="274" y="115"/>
                        </a:lnTo>
                        <a:lnTo>
                          <a:pt x="276" y="119"/>
                        </a:lnTo>
                        <a:lnTo>
                          <a:pt x="276" y="119"/>
                        </a:lnTo>
                        <a:lnTo>
                          <a:pt x="281" y="134"/>
                        </a:lnTo>
                        <a:lnTo>
                          <a:pt x="282" y="138"/>
                        </a:lnTo>
                        <a:lnTo>
                          <a:pt x="304" y="143"/>
                        </a:lnTo>
                        <a:lnTo>
                          <a:pt x="304" y="17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solidFill>
                        <a:schemeClr val="lt1"/>
                      </a:solidFill>
                    </a:endParaRPr>
                  </a:p>
                </p:txBody>
              </p:sp>
              <p:sp>
                <p:nvSpPr>
                  <p:cNvPr id="44" name="Freeform 53"/>
                  <p:cNvSpPr>
                    <a:spLocks noEditPoints="1"/>
                  </p:cNvSpPr>
                  <p:nvPr/>
                </p:nvSpPr>
                <p:spPr bwMode="auto">
                  <a:xfrm>
                    <a:off x="2963863" y="3462338"/>
                    <a:ext cx="242888" cy="244475"/>
                  </a:xfrm>
                  <a:custGeom>
                    <a:avLst/>
                    <a:gdLst>
                      <a:gd name="T0" fmla="*/ 77 w 153"/>
                      <a:gd name="T1" fmla="*/ 0 h 154"/>
                      <a:gd name="T2" fmla="*/ 61 w 153"/>
                      <a:gd name="T3" fmla="*/ 2 h 154"/>
                      <a:gd name="T4" fmla="*/ 46 w 153"/>
                      <a:gd name="T5" fmla="*/ 6 h 154"/>
                      <a:gd name="T6" fmla="*/ 33 w 153"/>
                      <a:gd name="T7" fmla="*/ 14 h 154"/>
                      <a:gd name="T8" fmla="*/ 23 w 153"/>
                      <a:gd name="T9" fmla="*/ 22 h 154"/>
                      <a:gd name="T10" fmla="*/ 13 w 153"/>
                      <a:gd name="T11" fmla="*/ 34 h 154"/>
                      <a:gd name="T12" fmla="*/ 5 w 153"/>
                      <a:gd name="T13" fmla="*/ 47 h 154"/>
                      <a:gd name="T14" fmla="*/ 1 w 153"/>
                      <a:gd name="T15" fmla="*/ 61 h 154"/>
                      <a:gd name="T16" fmla="*/ 0 w 153"/>
                      <a:gd name="T17" fmla="*/ 77 h 154"/>
                      <a:gd name="T18" fmla="*/ 0 w 153"/>
                      <a:gd name="T19" fmla="*/ 85 h 154"/>
                      <a:gd name="T20" fmla="*/ 3 w 153"/>
                      <a:gd name="T21" fmla="*/ 100 h 154"/>
                      <a:gd name="T22" fmla="*/ 8 w 153"/>
                      <a:gd name="T23" fmla="*/ 114 h 154"/>
                      <a:gd name="T24" fmla="*/ 17 w 153"/>
                      <a:gd name="T25" fmla="*/ 126 h 154"/>
                      <a:gd name="T26" fmla="*/ 28 w 153"/>
                      <a:gd name="T27" fmla="*/ 137 h 154"/>
                      <a:gd name="T28" fmla="*/ 40 w 153"/>
                      <a:gd name="T29" fmla="*/ 144 h 154"/>
                      <a:gd name="T30" fmla="*/ 54 w 153"/>
                      <a:gd name="T31" fmla="*/ 151 h 154"/>
                      <a:gd name="T32" fmla="*/ 69 w 153"/>
                      <a:gd name="T33" fmla="*/ 154 h 154"/>
                      <a:gd name="T34" fmla="*/ 77 w 153"/>
                      <a:gd name="T35" fmla="*/ 154 h 154"/>
                      <a:gd name="T36" fmla="*/ 92 w 153"/>
                      <a:gd name="T37" fmla="*/ 153 h 154"/>
                      <a:gd name="T38" fmla="*/ 107 w 153"/>
                      <a:gd name="T39" fmla="*/ 147 h 154"/>
                      <a:gd name="T40" fmla="*/ 120 w 153"/>
                      <a:gd name="T41" fmla="*/ 141 h 154"/>
                      <a:gd name="T42" fmla="*/ 132 w 153"/>
                      <a:gd name="T43" fmla="*/ 131 h 154"/>
                      <a:gd name="T44" fmla="*/ 140 w 153"/>
                      <a:gd name="T45" fmla="*/ 120 h 154"/>
                      <a:gd name="T46" fmla="*/ 148 w 153"/>
                      <a:gd name="T47" fmla="*/ 106 h 154"/>
                      <a:gd name="T48" fmla="*/ 152 w 153"/>
                      <a:gd name="T49" fmla="*/ 92 h 154"/>
                      <a:gd name="T50" fmla="*/ 153 w 153"/>
                      <a:gd name="T51" fmla="*/ 77 h 154"/>
                      <a:gd name="T52" fmla="*/ 153 w 153"/>
                      <a:gd name="T53" fmla="*/ 69 h 154"/>
                      <a:gd name="T54" fmla="*/ 150 w 153"/>
                      <a:gd name="T55" fmla="*/ 55 h 154"/>
                      <a:gd name="T56" fmla="*/ 145 w 153"/>
                      <a:gd name="T57" fmla="*/ 41 h 154"/>
                      <a:gd name="T58" fmla="*/ 136 w 153"/>
                      <a:gd name="T59" fmla="*/ 28 h 154"/>
                      <a:gd name="T60" fmla="*/ 125 w 153"/>
                      <a:gd name="T61" fmla="*/ 18 h 154"/>
                      <a:gd name="T62" fmla="*/ 113 w 153"/>
                      <a:gd name="T63" fmla="*/ 9 h 154"/>
                      <a:gd name="T64" fmla="*/ 99 w 153"/>
                      <a:gd name="T65" fmla="*/ 4 h 154"/>
                      <a:gd name="T66" fmla="*/ 84 w 153"/>
                      <a:gd name="T67" fmla="*/ 1 h 154"/>
                      <a:gd name="T68" fmla="*/ 77 w 153"/>
                      <a:gd name="T69" fmla="*/ 0 h 154"/>
                      <a:gd name="T70" fmla="*/ 77 w 153"/>
                      <a:gd name="T71" fmla="*/ 140 h 154"/>
                      <a:gd name="T72" fmla="*/ 64 w 153"/>
                      <a:gd name="T73" fmla="*/ 139 h 154"/>
                      <a:gd name="T74" fmla="*/ 42 w 153"/>
                      <a:gd name="T75" fmla="*/ 129 h 154"/>
                      <a:gd name="T76" fmla="*/ 25 w 153"/>
                      <a:gd name="T77" fmla="*/ 112 h 154"/>
                      <a:gd name="T78" fmla="*/ 15 w 153"/>
                      <a:gd name="T79" fmla="*/ 89 h 154"/>
                      <a:gd name="T80" fmla="*/ 14 w 153"/>
                      <a:gd name="T81" fmla="*/ 77 h 154"/>
                      <a:gd name="T82" fmla="*/ 14 w 153"/>
                      <a:gd name="T83" fmla="*/ 71 h 154"/>
                      <a:gd name="T84" fmla="*/ 18 w 153"/>
                      <a:gd name="T85" fmla="*/ 52 h 154"/>
                      <a:gd name="T86" fmla="*/ 32 w 153"/>
                      <a:gd name="T87" fmla="*/ 33 h 154"/>
                      <a:gd name="T88" fmla="*/ 52 w 153"/>
                      <a:gd name="T89" fmla="*/ 19 h 154"/>
                      <a:gd name="T90" fmla="*/ 70 w 153"/>
                      <a:gd name="T91" fmla="*/ 15 h 154"/>
                      <a:gd name="T92" fmla="*/ 77 w 153"/>
                      <a:gd name="T93" fmla="*/ 14 h 154"/>
                      <a:gd name="T94" fmla="*/ 89 w 153"/>
                      <a:gd name="T95" fmla="*/ 16 h 154"/>
                      <a:gd name="T96" fmla="*/ 112 w 153"/>
                      <a:gd name="T97" fmla="*/ 24 h 154"/>
                      <a:gd name="T98" fmla="*/ 128 w 153"/>
                      <a:gd name="T99" fmla="*/ 42 h 154"/>
                      <a:gd name="T100" fmla="*/ 138 w 153"/>
                      <a:gd name="T101" fmla="*/ 64 h 154"/>
                      <a:gd name="T102" fmla="*/ 139 w 153"/>
                      <a:gd name="T103" fmla="*/ 77 h 154"/>
                      <a:gd name="T104" fmla="*/ 139 w 153"/>
                      <a:gd name="T105" fmla="*/ 84 h 154"/>
                      <a:gd name="T106" fmla="*/ 135 w 153"/>
                      <a:gd name="T107" fmla="*/ 101 h 154"/>
                      <a:gd name="T108" fmla="*/ 121 w 153"/>
                      <a:gd name="T109" fmla="*/ 122 h 154"/>
                      <a:gd name="T110" fmla="*/ 101 w 153"/>
                      <a:gd name="T111" fmla="*/ 135 h 154"/>
                      <a:gd name="T112" fmla="*/ 83 w 153"/>
                      <a:gd name="T113" fmla="*/ 140 h 154"/>
                      <a:gd name="T114" fmla="*/ 77 w 153"/>
                      <a:gd name="T115"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 h="154">
                        <a:moveTo>
                          <a:pt x="77" y="0"/>
                        </a:moveTo>
                        <a:lnTo>
                          <a:pt x="77" y="0"/>
                        </a:lnTo>
                        <a:lnTo>
                          <a:pt x="69" y="1"/>
                        </a:lnTo>
                        <a:lnTo>
                          <a:pt x="61" y="2"/>
                        </a:lnTo>
                        <a:lnTo>
                          <a:pt x="54" y="4"/>
                        </a:lnTo>
                        <a:lnTo>
                          <a:pt x="46" y="6"/>
                        </a:lnTo>
                        <a:lnTo>
                          <a:pt x="40" y="9"/>
                        </a:lnTo>
                        <a:lnTo>
                          <a:pt x="33" y="14"/>
                        </a:lnTo>
                        <a:lnTo>
                          <a:pt x="28" y="18"/>
                        </a:lnTo>
                        <a:lnTo>
                          <a:pt x="23" y="22"/>
                        </a:lnTo>
                        <a:lnTo>
                          <a:pt x="17" y="28"/>
                        </a:lnTo>
                        <a:lnTo>
                          <a:pt x="13" y="34"/>
                        </a:lnTo>
                        <a:lnTo>
                          <a:pt x="8" y="41"/>
                        </a:lnTo>
                        <a:lnTo>
                          <a:pt x="5" y="47"/>
                        </a:lnTo>
                        <a:lnTo>
                          <a:pt x="3" y="55"/>
                        </a:lnTo>
                        <a:lnTo>
                          <a:pt x="1" y="61"/>
                        </a:lnTo>
                        <a:lnTo>
                          <a:pt x="0" y="69"/>
                        </a:lnTo>
                        <a:lnTo>
                          <a:pt x="0" y="77"/>
                        </a:lnTo>
                        <a:lnTo>
                          <a:pt x="0" y="77"/>
                        </a:lnTo>
                        <a:lnTo>
                          <a:pt x="0" y="85"/>
                        </a:lnTo>
                        <a:lnTo>
                          <a:pt x="1" y="92"/>
                        </a:lnTo>
                        <a:lnTo>
                          <a:pt x="3" y="100"/>
                        </a:lnTo>
                        <a:lnTo>
                          <a:pt x="5" y="106"/>
                        </a:lnTo>
                        <a:lnTo>
                          <a:pt x="8" y="114"/>
                        </a:lnTo>
                        <a:lnTo>
                          <a:pt x="13" y="120"/>
                        </a:lnTo>
                        <a:lnTo>
                          <a:pt x="17" y="126"/>
                        </a:lnTo>
                        <a:lnTo>
                          <a:pt x="23" y="131"/>
                        </a:lnTo>
                        <a:lnTo>
                          <a:pt x="28" y="137"/>
                        </a:lnTo>
                        <a:lnTo>
                          <a:pt x="33" y="141"/>
                        </a:lnTo>
                        <a:lnTo>
                          <a:pt x="40" y="144"/>
                        </a:lnTo>
                        <a:lnTo>
                          <a:pt x="46" y="147"/>
                        </a:lnTo>
                        <a:lnTo>
                          <a:pt x="54" y="151"/>
                        </a:lnTo>
                        <a:lnTo>
                          <a:pt x="61" y="153"/>
                        </a:lnTo>
                        <a:lnTo>
                          <a:pt x="69" y="154"/>
                        </a:lnTo>
                        <a:lnTo>
                          <a:pt x="77" y="154"/>
                        </a:lnTo>
                        <a:lnTo>
                          <a:pt x="77" y="154"/>
                        </a:lnTo>
                        <a:lnTo>
                          <a:pt x="84" y="154"/>
                        </a:lnTo>
                        <a:lnTo>
                          <a:pt x="92" y="153"/>
                        </a:lnTo>
                        <a:lnTo>
                          <a:pt x="99" y="151"/>
                        </a:lnTo>
                        <a:lnTo>
                          <a:pt x="107" y="147"/>
                        </a:lnTo>
                        <a:lnTo>
                          <a:pt x="113" y="144"/>
                        </a:lnTo>
                        <a:lnTo>
                          <a:pt x="120" y="141"/>
                        </a:lnTo>
                        <a:lnTo>
                          <a:pt x="125" y="137"/>
                        </a:lnTo>
                        <a:lnTo>
                          <a:pt x="132" y="131"/>
                        </a:lnTo>
                        <a:lnTo>
                          <a:pt x="136" y="126"/>
                        </a:lnTo>
                        <a:lnTo>
                          <a:pt x="140" y="120"/>
                        </a:lnTo>
                        <a:lnTo>
                          <a:pt x="145" y="114"/>
                        </a:lnTo>
                        <a:lnTo>
                          <a:pt x="148" y="106"/>
                        </a:lnTo>
                        <a:lnTo>
                          <a:pt x="150" y="100"/>
                        </a:lnTo>
                        <a:lnTo>
                          <a:pt x="152" y="92"/>
                        </a:lnTo>
                        <a:lnTo>
                          <a:pt x="153" y="85"/>
                        </a:lnTo>
                        <a:lnTo>
                          <a:pt x="153" y="77"/>
                        </a:lnTo>
                        <a:lnTo>
                          <a:pt x="153" y="77"/>
                        </a:lnTo>
                        <a:lnTo>
                          <a:pt x="153" y="69"/>
                        </a:lnTo>
                        <a:lnTo>
                          <a:pt x="152" y="61"/>
                        </a:lnTo>
                        <a:lnTo>
                          <a:pt x="150" y="55"/>
                        </a:lnTo>
                        <a:lnTo>
                          <a:pt x="148" y="47"/>
                        </a:lnTo>
                        <a:lnTo>
                          <a:pt x="145" y="41"/>
                        </a:lnTo>
                        <a:lnTo>
                          <a:pt x="140" y="34"/>
                        </a:lnTo>
                        <a:lnTo>
                          <a:pt x="136" y="28"/>
                        </a:lnTo>
                        <a:lnTo>
                          <a:pt x="132" y="22"/>
                        </a:lnTo>
                        <a:lnTo>
                          <a:pt x="125" y="18"/>
                        </a:lnTo>
                        <a:lnTo>
                          <a:pt x="120" y="14"/>
                        </a:lnTo>
                        <a:lnTo>
                          <a:pt x="113" y="9"/>
                        </a:lnTo>
                        <a:lnTo>
                          <a:pt x="107" y="6"/>
                        </a:lnTo>
                        <a:lnTo>
                          <a:pt x="99" y="4"/>
                        </a:lnTo>
                        <a:lnTo>
                          <a:pt x="92" y="2"/>
                        </a:lnTo>
                        <a:lnTo>
                          <a:pt x="84" y="1"/>
                        </a:lnTo>
                        <a:lnTo>
                          <a:pt x="77" y="0"/>
                        </a:lnTo>
                        <a:lnTo>
                          <a:pt x="77" y="0"/>
                        </a:lnTo>
                        <a:close/>
                        <a:moveTo>
                          <a:pt x="77" y="140"/>
                        </a:moveTo>
                        <a:lnTo>
                          <a:pt x="77" y="140"/>
                        </a:lnTo>
                        <a:lnTo>
                          <a:pt x="70" y="140"/>
                        </a:lnTo>
                        <a:lnTo>
                          <a:pt x="64" y="139"/>
                        </a:lnTo>
                        <a:lnTo>
                          <a:pt x="52" y="135"/>
                        </a:lnTo>
                        <a:lnTo>
                          <a:pt x="42" y="129"/>
                        </a:lnTo>
                        <a:lnTo>
                          <a:pt x="32" y="122"/>
                        </a:lnTo>
                        <a:lnTo>
                          <a:pt x="25" y="112"/>
                        </a:lnTo>
                        <a:lnTo>
                          <a:pt x="18" y="101"/>
                        </a:lnTo>
                        <a:lnTo>
                          <a:pt x="15" y="89"/>
                        </a:lnTo>
                        <a:lnTo>
                          <a:pt x="14" y="84"/>
                        </a:lnTo>
                        <a:lnTo>
                          <a:pt x="14" y="77"/>
                        </a:lnTo>
                        <a:lnTo>
                          <a:pt x="14" y="77"/>
                        </a:lnTo>
                        <a:lnTo>
                          <a:pt x="14" y="71"/>
                        </a:lnTo>
                        <a:lnTo>
                          <a:pt x="15" y="64"/>
                        </a:lnTo>
                        <a:lnTo>
                          <a:pt x="18" y="52"/>
                        </a:lnTo>
                        <a:lnTo>
                          <a:pt x="25" y="42"/>
                        </a:lnTo>
                        <a:lnTo>
                          <a:pt x="32" y="33"/>
                        </a:lnTo>
                        <a:lnTo>
                          <a:pt x="42" y="24"/>
                        </a:lnTo>
                        <a:lnTo>
                          <a:pt x="52" y="19"/>
                        </a:lnTo>
                        <a:lnTo>
                          <a:pt x="64" y="16"/>
                        </a:lnTo>
                        <a:lnTo>
                          <a:pt x="70" y="15"/>
                        </a:lnTo>
                        <a:lnTo>
                          <a:pt x="77" y="14"/>
                        </a:lnTo>
                        <a:lnTo>
                          <a:pt x="77" y="14"/>
                        </a:lnTo>
                        <a:lnTo>
                          <a:pt x="83" y="15"/>
                        </a:lnTo>
                        <a:lnTo>
                          <a:pt x="89" y="16"/>
                        </a:lnTo>
                        <a:lnTo>
                          <a:pt x="101" y="19"/>
                        </a:lnTo>
                        <a:lnTo>
                          <a:pt x="112" y="24"/>
                        </a:lnTo>
                        <a:lnTo>
                          <a:pt x="121" y="33"/>
                        </a:lnTo>
                        <a:lnTo>
                          <a:pt x="128" y="42"/>
                        </a:lnTo>
                        <a:lnTo>
                          <a:pt x="135" y="52"/>
                        </a:lnTo>
                        <a:lnTo>
                          <a:pt x="138" y="64"/>
                        </a:lnTo>
                        <a:lnTo>
                          <a:pt x="139" y="71"/>
                        </a:lnTo>
                        <a:lnTo>
                          <a:pt x="139" y="77"/>
                        </a:lnTo>
                        <a:lnTo>
                          <a:pt x="139" y="77"/>
                        </a:lnTo>
                        <a:lnTo>
                          <a:pt x="139" y="84"/>
                        </a:lnTo>
                        <a:lnTo>
                          <a:pt x="138" y="89"/>
                        </a:lnTo>
                        <a:lnTo>
                          <a:pt x="135" y="101"/>
                        </a:lnTo>
                        <a:lnTo>
                          <a:pt x="128" y="112"/>
                        </a:lnTo>
                        <a:lnTo>
                          <a:pt x="121" y="122"/>
                        </a:lnTo>
                        <a:lnTo>
                          <a:pt x="112" y="129"/>
                        </a:lnTo>
                        <a:lnTo>
                          <a:pt x="101" y="135"/>
                        </a:lnTo>
                        <a:lnTo>
                          <a:pt x="89" y="139"/>
                        </a:lnTo>
                        <a:lnTo>
                          <a:pt x="83" y="140"/>
                        </a:lnTo>
                        <a:lnTo>
                          <a:pt x="77" y="140"/>
                        </a:lnTo>
                        <a:lnTo>
                          <a:pt x="77" y="14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solidFill>
                        <a:schemeClr val="lt1"/>
                      </a:solidFill>
                    </a:endParaRPr>
                  </a:p>
                </p:txBody>
              </p:sp>
              <p:sp>
                <p:nvSpPr>
                  <p:cNvPr id="45" name="Freeform 54"/>
                  <p:cNvSpPr>
                    <a:spLocks noEditPoints="1"/>
                  </p:cNvSpPr>
                  <p:nvPr/>
                </p:nvSpPr>
                <p:spPr bwMode="auto">
                  <a:xfrm>
                    <a:off x="3238500" y="3127375"/>
                    <a:ext cx="341313" cy="342900"/>
                  </a:xfrm>
                  <a:custGeom>
                    <a:avLst/>
                    <a:gdLst>
                      <a:gd name="T0" fmla="*/ 197 w 215"/>
                      <a:gd name="T1" fmla="*/ 83 h 216"/>
                      <a:gd name="T2" fmla="*/ 209 w 215"/>
                      <a:gd name="T3" fmla="*/ 70 h 216"/>
                      <a:gd name="T4" fmla="*/ 171 w 215"/>
                      <a:gd name="T5" fmla="*/ 42 h 216"/>
                      <a:gd name="T6" fmla="*/ 143 w 215"/>
                      <a:gd name="T7" fmla="*/ 4 h 216"/>
                      <a:gd name="T8" fmla="*/ 129 w 215"/>
                      <a:gd name="T9" fmla="*/ 18 h 216"/>
                      <a:gd name="T10" fmla="*/ 83 w 215"/>
                      <a:gd name="T11" fmla="*/ 18 h 216"/>
                      <a:gd name="T12" fmla="*/ 69 w 215"/>
                      <a:gd name="T13" fmla="*/ 5 h 216"/>
                      <a:gd name="T14" fmla="*/ 41 w 215"/>
                      <a:gd name="T15" fmla="*/ 41 h 216"/>
                      <a:gd name="T16" fmla="*/ 3 w 215"/>
                      <a:gd name="T17" fmla="*/ 71 h 216"/>
                      <a:gd name="T18" fmla="*/ 14 w 215"/>
                      <a:gd name="T19" fmla="*/ 86 h 216"/>
                      <a:gd name="T20" fmla="*/ 13 w 215"/>
                      <a:gd name="T21" fmla="*/ 132 h 216"/>
                      <a:gd name="T22" fmla="*/ 4 w 215"/>
                      <a:gd name="T23" fmla="*/ 146 h 216"/>
                      <a:gd name="T24" fmla="*/ 36 w 215"/>
                      <a:gd name="T25" fmla="*/ 175 h 216"/>
                      <a:gd name="T26" fmla="*/ 71 w 215"/>
                      <a:gd name="T27" fmla="*/ 212 h 216"/>
                      <a:gd name="T28" fmla="*/ 86 w 215"/>
                      <a:gd name="T29" fmla="*/ 203 h 216"/>
                      <a:gd name="T30" fmla="*/ 130 w 215"/>
                      <a:gd name="T31" fmla="*/ 202 h 216"/>
                      <a:gd name="T32" fmla="*/ 144 w 215"/>
                      <a:gd name="T33" fmla="*/ 211 h 216"/>
                      <a:gd name="T34" fmla="*/ 174 w 215"/>
                      <a:gd name="T35" fmla="*/ 177 h 216"/>
                      <a:gd name="T36" fmla="*/ 210 w 215"/>
                      <a:gd name="T37" fmla="*/ 144 h 216"/>
                      <a:gd name="T38" fmla="*/ 198 w 215"/>
                      <a:gd name="T39" fmla="*/ 130 h 216"/>
                      <a:gd name="T40" fmla="*/ 184 w 215"/>
                      <a:gd name="T41" fmla="*/ 161 h 216"/>
                      <a:gd name="T42" fmla="*/ 169 w 215"/>
                      <a:gd name="T43" fmla="*/ 161 h 216"/>
                      <a:gd name="T44" fmla="*/ 162 w 215"/>
                      <a:gd name="T45" fmla="*/ 185 h 216"/>
                      <a:gd name="T46" fmla="*/ 136 w 215"/>
                      <a:gd name="T47" fmla="*/ 186 h 216"/>
                      <a:gd name="T48" fmla="*/ 118 w 215"/>
                      <a:gd name="T49" fmla="*/ 191 h 216"/>
                      <a:gd name="T50" fmla="*/ 98 w 215"/>
                      <a:gd name="T51" fmla="*/ 191 h 216"/>
                      <a:gd name="T52" fmla="*/ 80 w 215"/>
                      <a:gd name="T53" fmla="*/ 187 h 216"/>
                      <a:gd name="T54" fmla="*/ 54 w 215"/>
                      <a:gd name="T55" fmla="*/ 186 h 216"/>
                      <a:gd name="T56" fmla="*/ 54 w 215"/>
                      <a:gd name="T57" fmla="*/ 173 h 216"/>
                      <a:gd name="T58" fmla="*/ 30 w 215"/>
                      <a:gd name="T59" fmla="*/ 162 h 216"/>
                      <a:gd name="T60" fmla="*/ 29 w 215"/>
                      <a:gd name="T61" fmla="*/ 137 h 216"/>
                      <a:gd name="T62" fmla="*/ 26 w 215"/>
                      <a:gd name="T63" fmla="*/ 120 h 216"/>
                      <a:gd name="T64" fmla="*/ 26 w 215"/>
                      <a:gd name="T65" fmla="*/ 98 h 216"/>
                      <a:gd name="T66" fmla="*/ 30 w 215"/>
                      <a:gd name="T67" fmla="*/ 83 h 216"/>
                      <a:gd name="T68" fmla="*/ 29 w 215"/>
                      <a:gd name="T69" fmla="*/ 55 h 216"/>
                      <a:gd name="T70" fmla="*/ 46 w 215"/>
                      <a:gd name="T71" fmla="*/ 56 h 216"/>
                      <a:gd name="T72" fmla="*/ 53 w 215"/>
                      <a:gd name="T73" fmla="*/ 31 h 216"/>
                      <a:gd name="T74" fmla="*/ 81 w 215"/>
                      <a:gd name="T75" fmla="*/ 33 h 216"/>
                      <a:gd name="T76" fmla="*/ 95 w 215"/>
                      <a:gd name="T77" fmla="*/ 30 h 216"/>
                      <a:gd name="T78" fmla="*/ 117 w 215"/>
                      <a:gd name="T79" fmla="*/ 30 h 216"/>
                      <a:gd name="T80" fmla="*/ 130 w 215"/>
                      <a:gd name="T81" fmla="*/ 33 h 216"/>
                      <a:gd name="T82" fmla="*/ 159 w 215"/>
                      <a:gd name="T83" fmla="*/ 30 h 216"/>
                      <a:gd name="T84" fmla="*/ 158 w 215"/>
                      <a:gd name="T85" fmla="*/ 49 h 216"/>
                      <a:gd name="T86" fmla="*/ 183 w 215"/>
                      <a:gd name="T87" fmla="*/ 53 h 216"/>
                      <a:gd name="T88" fmla="*/ 181 w 215"/>
                      <a:gd name="T89" fmla="*/ 82 h 216"/>
                      <a:gd name="T90" fmla="*/ 185 w 215"/>
                      <a:gd name="T91" fmla="*/ 95 h 216"/>
                      <a:gd name="T92" fmla="*/ 186 w 215"/>
                      <a:gd name="T93" fmla="*/ 118 h 216"/>
                      <a:gd name="T94" fmla="*/ 183 w 215"/>
                      <a:gd name="T95" fmla="*/ 13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5" h="216">
                        <a:moveTo>
                          <a:pt x="215" y="126"/>
                        </a:moveTo>
                        <a:lnTo>
                          <a:pt x="215" y="87"/>
                        </a:lnTo>
                        <a:lnTo>
                          <a:pt x="197" y="83"/>
                        </a:lnTo>
                        <a:lnTo>
                          <a:pt x="197" y="83"/>
                        </a:lnTo>
                        <a:lnTo>
                          <a:pt x="196" y="82"/>
                        </a:lnTo>
                        <a:lnTo>
                          <a:pt x="209" y="70"/>
                        </a:lnTo>
                        <a:lnTo>
                          <a:pt x="190" y="37"/>
                        </a:lnTo>
                        <a:lnTo>
                          <a:pt x="171" y="42"/>
                        </a:lnTo>
                        <a:lnTo>
                          <a:pt x="171" y="42"/>
                        </a:lnTo>
                        <a:lnTo>
                          <a:pt x="171" y="41"/>
                        </a:lnTo>
                        <a:lnTo>
                          <a:pt x="177" y="24"/>
                        </a:lnTo>
                        <a:lnTo>
                          <a:pt x="143" y="4"/>
                        </a:lnTo>
                        <a:lnTo>
                          <a:pt x="130" y="18"/>
                        </a:lnTo>
                        <a:lnTo>
                          <a:pt x="130" y="18"/>
                        </a:lnTo>
                        <a:lnTo>
                          <a:pt x="129" y="18"/>
                        </a:lnTo>
                        <a:lnTo>
                          <a:pt x="125" y="0"/>
                        </a:lnTo>
                        <a:lnTo>
                          <a:pt x="86" y="0"/>
                        </a:lnTo>
                        <a:lnTo>
                          <a:pt x="83" y="18"/>
                        </a:lnTo>
                        <a:lnTo>
                          <a:pt x="83" y="18"/>
                        </a:lnTo>
                        <a:lnTo>
                          <a:pt x="81" y="18"/>
                        </a:lnTo>
                        <a:lnTo>
                          <a:pt x="69" y="5"/>
                        </a:lnTo>
                        <a:lnTo>
                          <a:pt x="35" y="25"/>
                        </a:lnTo>
                        <a:lnTo>
                          <a:pt x="41" y="41"/>
                        </a:lnTo>
                        <a:lnTo>
                          <a:pt x="41" y="41"/>
                        </a:lnTo>
                        <a:lnTo>
                          <a:pt x="39" y="43"/>
                        </a:lnTo>
                        <a:lnTo>
                          <a:pt x="22" y="38"/>
                        </a:lnTo>
                        <a:lnTo>
                          <a:pt x="3" y="71"/>
                        </a:lnTo>
                        <a:lnTo>
                          <a:pt x="15" y="82"/>
                        </a:lnTo>
                        <a:lnTo>
                          <a:pt x="15" y="82"/>
                        </a:lnTo>
                        <a:lnTo>
                          <a:pt x="14" y="86"/>
                        </a:lnTo>
                        <a:lnTo>
                          <a:pt x="0" y="90"/>
                        </a:lnTo>
                        <a:lnTo>
                          <a:pt x="0" y="128"/>
                        </a:lnTo>
                        <a:lnTo>
                          <a:pt x="13" y="132"/>
                        </a:lnTo>
                        <a:lnTo>
                          <a:pt x="13" y="132"/>
                        </a:lnTo>
                        <a:lnTo>
                          <a:pt x="15" y="137"/>
                        </a:lnTo>
                        <a:lnTo>
                          <a:pt x="4" y="146"/>
                        </a:lnTo>
                        <a:lnTo>
                          <a:pt x="23" y="179"/>
                        </a:lnTo>
                        <a:lnTo>
                          <a:pt x="36" y="175"/>
                        </a:lnTo>
                        <a:lnTo>
                          <a:pt x="36" y="175"/>
                        </a:lnTo>
                        <a:lnTo>
                          <a:pt x="41" y="180"/>
                        </a:lnTo>
                        <a:lnTo>
                          <a:pt x="37" y="192"/>
                        </a:lnTo>
                        <a:lnTo>
                          <a:pt x="71" y="212"/>
                        </a:lnTo>
                        <a:lnTo>
                          <a:pt x="80" y="202"/>
                        </a:lnTo>
                        <a:lnTo>
                          <a:pt x="80" y="202"/>
                        </a:lnTo>
                        <a:lnTo>
                          <a:pt x="86" y="203"/>
                        </a:lnTo>
                        <a:lnTo>
                          <a:pt x="88" y="216"/>
                        </a:lnTo>
                        <a:lnTo>
                          <a:pt x="127" y="216"/>
                        </a:lnTo>
                        <a:lnTo>
                          <a:pt x="130" y="202"/>
                        </a:lnTo>
                        <a:lnTo>
                          <a:pt x="130" y="202"/>
                        </a:lnTo>
                        <a:lnTo>
                          <a:pt x="136" y="201"/>
                        </a:lnTo>
                        <a:lnTo>
                          <a:pt x="144" y="211"/>
                        </a:lnTo>
                        <a:lnTo>
                          <a:pt x="179" y="191"/>
                        </a:lnTo>
                        <a:lnTo>
                          <a:pt x="174" y="177"/>
                        </a:lnTo>
                        <a:lnTo>
                          <a:pt x="174" y="177"/>
                        </a:lnTo>
                        <a:lnTo>
                          <a:pt x="177" y="173"/>
                        </a:lnTo>
                        <a:lnTo>
                          <a:pt x="191" y="177"/>
                        </a:lnTo>
                        <a:lnTo>
                          <a:pt x="210" y="144"/>
                        </a:lnTo>
                        <a:lnTo>
                          <a:pt x="198" y="133"/>
                        </a:lnTo>
                        <a:lnTo>
                          <a:pt x="198" y="133"/>
                        </a:lnTo>
                        <a:lnTo>
                          <a:pt x="198" y="130"/>
                        </a:lnTo>
                        <a:lnTo>
                          <a:pt x="215" y="126"/>
                        </a:lnTo>
                        <a:close/>
                        <a:moveTo>
                          <a:pt x="193" y="147"/>
                        </a:moveTo>
                        <a:lnTo>
                          <a:pt x="184" y="161"/>
                        </a:lnTo>
                        <a:lnTo>
                          <a:pt x="172" y="157"/>
                        </a:lnTo>
                        <a:lnTo>
                          <a:pt x="169" y="161"/>
                        </a:lnTo>
                        <a:lnTo>
                          <a:pt x="169" y="161"/>
                        </a:lnTo>
                        <a:lnTo>
                          <a:pt x="161" y="169"/>
                        </a:lnTo>
                        <a:lnTo>
                          <a:pt x="157" y="173"/>
                        </a:lnTo>
                        <a:lnTo>
                          <a:pt x="162" y="185"/>
                        </a:lnTo>
                        <a:lnTo>
                          <a:pt x="148" y="192"/>
                        </a:lnTo>
                        <a:lnTo>
                          <a:pt x="140" y="184"/>
                        </a:lnTo>
                        <a:lnTo>
                          <a:pt x="136" y="186"/>
                        </a:lnTo>
                        <a:lnTo>
                          <a:pt x="136" y="186"/>
                        </a:lnTo>
                        <a:lnTo>
                          <a:pt x="123" y="190"/>
                        </a:lnTo>
                        <a:lnTo>
                          <a:pt x="118" y="191"/>
                        </a:lnTo>
                        <a:lnTo>
                          <a:pt x="116" y="202"/>
                        </a:lnTo>
                        <a:lnTo>
                          <a:pt x="100" y="202"/>
                        </a:lnTo>
                        <a:lnTo>
                          <a:pt x="98" y="191"/>
                        </a:lnTo>
                        <a:lnTo>
                          <a:pt x="93" y="190"/>
                        </a:lnTo>
                        <a:lnTo>
                          <a:pt x="93" y="190"/>
                        </a:lnTo>
                        <a:lnTo>
                          <a:pt x="80" y="187"/>
                        </a:lnTo>
                        <a:lnTo>
                          <a:pt x="75" y="186"/>
                        </a:lnTo>
                        <a:lnTo>
                          <a:pt x="68" y="193"/>
                        </a:lnTo>
                        <a:lnTo>
                          <a:pt x="54" y="186"/>
                        </a:lnTo>
                        <a:lnTo>
                          <a:pt x="57" y="176"/>
                        </a:lnTo>
                        <a:lnTo>
                          <a:pt x="54" y="173"/>
                        </a:lnTo>
                        <a:lnTo>
                          <a:pt x="54" y="173"/>
                        </a:lnTo>
                        <a:lnTo>
                          <a:pt x="44" y="163"/>
                        </a:lnTo>
                        <a:lnTo>
                          <a:pt x="41" y="159"/>
                        </a:lnTo>
                        <a:lnTo>
                          <a:pt x="30" y="162"/>
                        </a:lnTo>
                        <a:lnTo>
                          <a:pt x="22" y="149"/>
                        </a:lnTo>
                        <a:lnTo>
                          <a:pt x="31" y="141"/>
                        </a:lnTo>
                        <a:lnTo>
                          <a:pt x="29" y="137"/>
                        </a:lnTo>
                        <a:lnTo>
                          <a:pt x="29" y="137"/>
                        </a:lnTo>
                        <a:lnTo>
                          <a:pt x="27" y="124"/>
                        </a:lnTo>
                        <a:lnTo>
                          <a:pt x="26" y="120"/>
                        </a:lnTo>
                        <a:lnTo>
                          <a:pt x="14" y="117"/>
                        </a:lnTo>
                        <a:lnTo>
                          <a:pt x="14" y="100"/>
                        </a:lnTo>
                        <a:lnTo>
                          <a:pt x="26" y="98"/>
                        </a:lnTo>
                        <a:lnTo>
                          <a:pt x="27" y="94"/>
                        </a:lnTo>
                        <a:lnTo>
                          <a:pt x="27" y="94"/>
                        </a:lnTo>
                        <a:lnTo>
                          <a:pt x="30" y="83"/>
                        </a:lnTo>
                        <a:lnTo>
                          <a:pt x="32" y="78"/>
                        </a:lnTo>
                        <a:lnTo>
                          <a:pt x="21" y="69"/>
                        </a:lnTo>
                        <a:lnTo>
                          <a:pt x="29" y="55"/>
                        </a:lnTo>
                        <a:lnTo>
                          <a:pt x="43" y="59"/>
                        </a:lnTo>
                        <a:lnTo>
                          <a:pt x="46" y="56"/>
                        </a:lnTo>
                        <a:lnTo>
                          <a:pt x="46" y="56"/>
                        </a:lnTo>
                        <a:lnTo>
                          <a:pt x="54" y="49"/>
                        </a:lnTo>
                        <a:lnTo>
                          <a:pt x="57" y="46"/>
                        </a:lnTo>
                        <a:lnTo>
                          <a:pt x="53" y="31"/>
                        </a:lnTo>
                        <a:lnTo>
                          <a:pt x="67" y="24"/>
                        </a:lnTo>
                        <a:lnTo>
                          <a:pt x="76" y="34"/>
                        </a:lnTo>
                        <a:lnTo>
                          <a:pt x="81" y="33"/>
                        </a:lnTo>
                        <a:lnTo>
                          <a:pt x="81" y="33"/>
                        </a:lnTo>
                        <a:lnTo>
                          <a:pt x="89" y="31"/>
                        </a:lnTo>
                        <a:lnTo>
                          <a:pt x="95" y="30"/>
                        </a:lnTo>
                        <a:lnTo>
                          <a:pt x="98" y="14"/>
                        </a:lnTo>
                        <a:lnTo>
                          <a:pt x="114" y="14"/>
                        </a:lnTo>
                        <a:lnTo>
                          <a:pt x="117" y="30"/>
                        </a:lnTo>
                        <a:lnTo>
                          <a:pt x="122" y="31"/>
                        </a:lnTo>
                        <a:lnTo>
                          <a:pt x="122" y="31"/>
                        </a:lnTo>
                        <a:lnTo>
                          <a:pt x="130" y="33"/>
                        </a:lnTo>
                        <a:lnTo>
                          <a:pt x="135" y="34"/>
                        </a:lnTo>
                        <a:lnTo>
                          <a:pt x="145" y="23"/>
                        </a:lnTo>
                        <a:lnTo>
                          <a:pt x="159" y="30"/>
                        </a:lnTo>
                        <a:lnTo>
                          <a:pt x="154" y="46"/>
                        </a:lnTo>
                        <a:lnTo>
                          <a:pt x="158" y="49"/>
                        </a:lnTo>
                        <a:lnTo>
                          <a:pt x="158" y="49"/>
                        </a:lnTo>
                        <a:lnTo>
                          <a:pt x="165" y="55"/>
                        </a:lnTo>
                        <a:lnTo>
                          <a:pt x="167" y="58"/>
                        </a:lnTo>
                        <a:lnTo>
                          <a:pt x="183" y="53"/>
                        </a:lnTo>
                        <a:lnTo>
                          <a:pt x="192" y="67"/>
                        </a:lnTo>
                        <a:lnTo>
                          <a:pt x="180" y="78"/>
                        </a:lnTo>
                        <a:lnTo>
                          <a:pt x="181" y="82"/>
                        </a:lnTo>
                        <a:lnTo>
                          <a:pt x="181" y="82"/>
                        </a:lnTo>
                        <a:lnTo>
                          <a:pt x="184" y="91"/>
                        </a:lnTo>
                        <a:lnTo>
                          <a:pt x="185" y="95"/>
                        </a:lnTo>
                        <a:lnTo>
                          <a:pt x="201" y="98"/>
                        </a:lnTo>
                        <a:lnTo>
                          <a:pt x="201" y="114"/>
                        </a:lnTo>
                        <a:lnTo>
                          <a:pt x="186" y="118"/>
                        </a:lnTo>
                        <a:lnTo>
                          <a:pt x="185" y="123"/>
                        </a:lnTo>
                        <a:lnTo>
                          <a:pt x="185" y="123"/>
                        </a:lnTo>
                        <a:lnTo>
                          <a:pt x="183" y="133"/>
                        </a:lnTo>
                        <a:lnTo>
                          <a:pt x="182" y="137"/>
                        </a:lnTo>
                        <a:lnTo>
                          <a:pt x="193" y="14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solidFill>
                        <a:schemeClr val="lt1"/>
                      </a:solidFill>
                    </a:endParaRPr>
                  </a:p>
                </p:txBody>
              </p:sp>
              <p:sp>
                <p:nvSpPr>
                  <p:cNvPr id="46" name="Freeform 55"/>
                  <p:cNvSpPr>
                    <a:spLocks noEditPoints="1"/>
                  </p:cNvSpPr>
                  <p:nvPr/>
                </p:nvSpPr>
                <p:spPr bwMode="auto">
                  <a:xfrm>
                    <a:off x="3335338" y="3232150"/>
                    <a:ext cx="142875" cy="141288"/>
                  </a:xfrm>
                  <a:custGeom>
                    <a:avLst/>
                    <a:gdLst>
                      <a:gd name="T0" fmla="*/ 44 w 90"/>
                      <a:gd name="T1" fmla="*/ 0 h 89"/>
                      <a:gd name="T2" fmla="*/ 27 w 90"/>
                      <a:gd name="T3" fmla="*/ 3 h 89"/>
                      <a:gd name="T4" fmla="*/ 13 w 90"/>
                      <a:gd name="T5" fmla="*/ 13 h 89"/>
                      <a:gd name="T6" fmla="*/ 3 w 90"/>
                      <a:gd name="T7" fmla="*/ 27 h 89"/>
                      <a:gd name="T8" fmla="*/ 0 w 90"/>
                      <a:gd name="T9" fmla="*/ 44 h 89"/>
                      <a:gd name="T10" fmla="*/ 1 w 90"/>
                      <a:gd name="T11" fmla="*/ 54 h 89"/>
                      <a:gd name="T12" fmla="*/ 8 w 90"/>
                      <a:gd name="T13" fmla="*/ 70 h 89"/>
                      <a:gd name="T14" fmla="*/ 20 w 90"/>
                      <a:gd name="T15" fmla="*/ 82 h 89"/>
                      <a:gd name="T16" fmla="*/ 36 w 90"/>
                      <a:gd name="T17" fmla="*/ 88 h 89"/>
                      <a:gd name="T18" fmla="*/ 44 w 90"/>
                      <a:gd name="T19" fmla="*/ 89 h 89"/>
                      <a:gd name="T20" fmla="*/ 62 w 90"/>
                      <a:gd name="T21" fmla="*/ 86 h 89"/>
                      <a:gd name="T22" fmla="*/ 77 w 90"/>
                      <a:gd name="T23" fmla="*/ 76 h 89"/>
                      <a:gd name="T24" fmla="*/ 86 w 90"/>
                      <a:gd name="T25" fmla="*/ 62 h 89"/>
                      <a:gd name="T26" fmla="*/ 90 w 90"/>
                      <a:gd name="T27" fmla="*/ 44 h 89"/>
                      <a:gd name="T28" fmla="*/ 89 w 90"/>
                      <a:gd name="T29" fmla="*/ 35 h 89"/>
                      <a:gd name="T30" fmla="*/ 82 w 90"/>
                      <a:gd name="T31" fmla="*/ 19 h 89"/>
                      <a:gd name="T32" fmla="*/ 69 w 90"/>
                      <a:gd name="T33" fmla="*/ 7 h 89"/>
                      <a:gd name="T34" fmla="*/ 54 w 90"/>
                      <a:gd name="T35" fmla="*/ 1 h 89"/>
                      <a:gd name="T36" fmla="*/ 44 w 90"/>
                      <a:gd name="T37" fmla="*/ 0 h 89"/>
                      <a:gd name="T38" fmla="*/ 44 w 90"/>
                      <a:gd name="T39" fmla="*/ 75 h 89"/>
                      <a:gd name="T40" fmla="*/ 33 w 90"/>
                      <a:gd name="T41" fmla="*/ 73 h 89"/>
                      <a:gd name="T42" fmla="*/ 23 w 90"/>
                      <a:gd name="T43" fmla="*/ 66 h 89"/>
                      <a:gd name="T44" fmla="*/ 16 w 90"/>
                      <a:gd name="T45" fmla="*/ 56 h 89"/>
                      <a:gd name="T46" fmla="*/ 14 w 90"/>
                      <a:gd name="T47" fmla="*/ 44 h 89"/>
                      <a:gd name="T48" fmla="*/ 14 w 90"/>
                      <a:gd name="T49" fmla="*/ 39 h 89"/>
                      <a:gd name="T50" fmla="*/ 20 w 90"/>
                      <a:gd name="T51" fmla="*/ 28 h 89"/>
                      <a:gd name="T52" fmla="*/ 27 w 90"/>
                      <a:gd name="T53" fmla="*/ 19 h 89"/>
                      <a:gd name="T54" fmla="*/ 39 w 90"/>
                      <a:gd name="T55" fmla="*/ 15 h 89"/>
                      <a:gd name="T56" fmla="*/ 44 w 90"/>
                      <a:gd name="T57" fmla="*/ 14 h 89"/>
                      <a:gd name="T58" fmla="*/ 56 w 90"/>
                      <a:gd name="T59" fmla="*/ 16 h 89"/>
                      <a:gd name="T60" fmla="*/ 66 w 90"/>
                      <a:gd name="T61" fmla="*/ 22 h 89"/>
                      <a:gd name="T62" fmla="*/ 73 w 90"/>
                      <a:gd name="T63" fmla="*/ 32 h 89"/>
                      <a:gd name="T64" fmla="*/ 76 w 90"/>
                      <a:gd name="T65" fmla="*/ 44 h 89"/>
                      <a:gd name="T66" fmla="*/ 75 w 90"/>
                      <a:gd name="T67" fmla="*/ 51 h 89"/>
                      <a:gd name="T68" fmla="*/ 70 w 90"/>
                      <a:gd name="T69" fmla="*/ 61 h 89"/>
                      <a:gd name="T70" fmla="*/ 62 w 90"/>
                      <a:gd name="T71" fmla="*/ 70 h 89"/>
                      <a:gd name="T72" fmla="*/ 51 w 90"/>
                      <a:gd name="T73" fmla="*/ 74 h 89"/>
                      <a:gd name="T74" fmla="*/ 44 w 90"/>
                      <a:gd name="T75"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89">
                        <a:moveTo>
                          <a:pt x="44" y="0"/>
                        </a:moveTo>
                        <a:lnTo>
                          <a:pt x="44" y="0"/>
                        </a:lnTo>
                        <a:lnTo>
                          <a:pt x="36" y="1"/>
                        </a:lnTo>
                        <a:lnTo>
                          <a:pt x="27" y="3"/>
                        </a:lnTo>
                        <a:lnTo>
                          <a:pt x="20" y="7"/>
                        </a:lnTo>
                        <a:lnTo>
                          <a:pt x="13" y="13"/>
                        </a:lnTo>
                        <a:lnTo>
                          <a:pt x="8" y="19"/>
                        </a:lnTo>
                        <a:lnTo>
                          <a:pt x="3" y="27"/>
                        </a:lnTo>
                        <a:lnTo>
                          <a:pt x="1" y="35"/>
                        </a:lnTo>
                        <a:lnTo>
                          <a:pt x="0" y="44"/>
                        </a:lnTo>
                        <a:lnTo>
                          <a:pt x="0" y="44"/>
                        </a:lnTo>
                        <a:lnTo>
                          <a:pt x="1" y="54"/>
                        </a:lnTo>
                        <a:lnTo>
                          <a:pt x="3" y="62"/>
                        </a:lnTo>
                        <a:lnTo>
                          <a:pt x="8" y="70"/>
                        </a:lnTo>
                        <a:lnTo>
                          <a:pt x="13" y="76"/>
                        </a:lnTo>
                        <a:lnTo>
                          <a:pt x="20" y="82"/>
                        </a:lnTo>
                        <a:lnTo>
                          <a:pt x="27" y="86"/>
                        </a:lnTo>
                        <a:lnTo>
                          <a:pt x="36" y="88"/>
                        </a:lnTo>
                        <a:lnTo>
                          <a:pt x="44" y="89"/>
                        </a:lnTo>
                        <a:lnTo>
                          <a:pt x="44" y="89"/>
                        </a:lnTo>
                        <a:lnTo>
                          <a:pt x="54" y="88"/>
                        </a:lnTo>
                        <a:lnTo>
                          <a:pt x="62" y="86"/>
                        </a:lnTo>
                        <a:lnTo>
                          <a:pt x="69" y="82"/>
                        </a:lnTo>
                        <a:lnTo>
                          <a:pt x="77" y="76"/>
                        </a:lnTo>
                        <a:lnTo>
                          <a:pt x="82" y="70"/>
                        </a:lnTo>
                        <a:lnTo>
                          <a:pt x="86" y="62"/>
                        </a:lnTo>
                        <a:lnTo>
                          <a:pt x="89" y="54"/>
                        </a:lnTo>
                        <a:lnTo>
                          <a:pt x="90" y="44"/>
                        </a:lnTo>
                        <a:lnTo>
                          <a:pt x="90" y="44"/>
                        </a:lnTo>
                        <a:lnTo>
                          <a:pt x="89" y="35"/>
                        </a:lnTo>
                        <a:lnTo>
                          <a:pt x="86" y="27"/>
                        </a:lnTo>
                        <a:lnTo>
                          <a:pt x="82" y="19"/>
                        </a:lnTo>
                        <a:lnTo>
                          <a:pt x="77" y="13"/>
                        </a:lnTo>
                        <a:lnTo>
                          <a:pt x="69" y="7"/>
                        </a:lnTo>
                        <a:lnTo>
                          <a:pt x="62" y="3"/>
                        </a:lnTo>
                        <a:lnTo>
                          <a:pt x="54" y="1"/>
                        </a:lnTo>
                        <a:lnTo>
                          <a:pt x="44" y="0"/>
                        </a:lnTo>
                        <a:lnTo>
                          <a:pt x="44" y="0"/>
                        </a:lnTo>
                        <a:close/>
                        <a:moveTo>
                          <a:pt x="44" y="75"/>
                        </a:moveTo>
                        <a:lnTo>
                          <a:pt x="44" y="75"/>
                        </a:lnTo>
                        <a:lnTo>
                          <a:pt x="39" y="74"/>
                        </a:lnTo>
                        <a:lnTo>
                          <a:pt x="33" y="73"/>
                        </a:lnTo>
                        <a:lnTo>
                          <a:pt x="27" y="70"/>
                        </a:lnTo>
                        <a:lnTo>
                          <a:pt x="23" y="66"/>
                        </a:lnTo>
                        <a:lnTo>
                          <a:pt x="20" y="61"/>
                        </a:lnTo>
                        <a:lnTo>
                          <a:pt x="16" y="56"/>
                        </a:lnTo>
                        <a:lnTo>
                          <a:pt x="14" y="51"/>
                        </a:lnTo>
                        <a:lnTo>
                          <a:pt x="14" y="44"/>
                        </a:lnTo>
                        <a:lnTo>
                          <a:pt x="14" y="44"/>
                        </a:lnTo>
                        <a:lnTo>
                          <a:pt x="14" y="39"/>
                        </a:lnTo>
                        <a:lnTo>
                          <a:pt x="16" y="32"/>
                        </a:lnTo>
                        <a:lnTo>
                          <a:pt x="20" y="28"/>
                        </a:lnTo>
                        <a:lnTo>
                          <a:pt x="23" y="22"/>
                        </a:lnTo>
                        <a:lnTo>
                          <a:pt x="27" y="19"/>
                        </a:lnTo>
                        <a:lnTo>
                          <a:pt x="33" y="16"/>
                        </a:lnTo>
                        <a:lnTo>
                          <a:pt x="39" y="15"/>
                        </a:lnTo>
                        <a:lnTo>
                          <a:pt x="44" y="14"/>
                        </a:lnTo>
                        <a:lnTo>
                          <a:pt x="44" y="14"/>
                        </a:lnTo>
                        <a:lnTo>
                          <a:pt x="51" y="15"/>
                        </a:lnTo>
                        <a:lnTo>
                          <a:pt x="56" y="16"/>
                        </a:lnTo>
                        <a:lnTo>
                          <a:pt x="62" y="19"/>
                        </a:lnTo>
                        <a:lnTo>
                          <a:pt x="66" y="22"/>
                        </a:lnTo>
                        <a:lnTo>
                          <a:pt x="70" y="28"/>
                        </a:lnTo>
                        <a:lnTo>
                          <a:pt x="73" y="32"/>
                        </a:lnTo>
                        <a:lnTo>
                          <a:pt x="75" y="39"/>
                        </a:lnTo>
                        <a:lnTo>
                          <a:pt x="76" y="44"/>
                        </a:lnTo>
                        <a:lnTo>
                          <a:pt x="76" y="44"/>
                        </a:lnTo>
                        <a:lnTo>
                          <a:pt x="75" y="51"/>
                        </a:lnTo>
                        <a:lnTo>
                          <a:pt x="73" y="56"/>
                        </a:lnTo>
                        <a:lnTo>
                          <a:pt x="70" y="61"/>
                        </a:lnTo>
                        <a:lnTo>
                          <a:pt x="66" y="66"/>
                        </a:lnTo>
                        <a:lnTo>
                          <a:pt x="62" y="70"/>
                        </a:lnTo>
                        <a:lnTo>
                          <a:pt x="56" y="73"/>
                        </a:lnTo>
                        <a:lnTo>
                          <a:pt x="51" y="74"/>
                        </a:lnTo>
                        <a:lnTo>
                          <a:pt x="44" y="75"/>
                        </a:lnTo>
                        <a:lnTo>
                          <a:pt x="44" y="7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solidFill>
                        <a:schemeClr val="lt1"/>
                      </a:solidFill>
                    </a:endParaRPr>
                  </a:p>
                </p:txBody>
              </p:sp>
              <p:sp>
                <p:nvSpPr>
                  <p:cNvPr id="47" name="Freeform 56"/>
                  <p:cNvSpPr>
                    <a:spLocks noEditPoints="1"/>
                  </p:cNvSpPr>
                  <p:nvPr/>
                </p:nvSpPr>
                <p:spPr bwMode="auto">
                  <a:xfrm>
                    <a:off x="3352800" y="3486150"/>
                    <a:ext cx="200025" cy="201613"/>
                  </a:xfrm>
                  <a:custGeom>
                    <a:avLst/>
                    <a:gdLst>
                      <a:gd name="T0" fmla="*/ 111 w 126"/>
                      <a:gd name="T1" fmla="*/ 45 h 127"/>
                      <a:gd name="T2" fmla="*/ 117 w 126"/>
                      <a:gd name="T3" fmla="*/ 27 h 127"/>
                      <a:gd name="T4" fmla="*/ 93 w 126"/>
                      <a:gd name="T5" fmla="*/ 10 h 127"/>
                      <a:gd name="T6" fmla="*/ 82 w 126"/>
                      <a:gd name="T7" fmla="*/ 5 h 127"/>
                      <a:gd name="T8" fmla="*/ 53 w 126"/>
                      <a:gd name="T9" fmla="*/ 0 h 127"/>
                      <a:gd name="T10" fmla="*/ 44 w 126"/>
                      <a:gd name="T11" fmla="*/ 15 h 127"/>
                      <a:gd name="T12" fmla="*/ 27 w 126"/>
                      <a:gd name="T13" fmla="*/ 10 h 127"/>
                      <a:gd name="T14" fmla="*/ 11 w 126"/>
                      <a:gd name="T15" fmla="*/ 34 h 127"/>
                      <a:gd name="T16" fmla="*/ 5 w 126"/>
                      <a:gd name="T17" fmla="*/ 45 h 127"/>
                      <a:gd name="T18" fmla="*/ 0 w 126"/>
                      <a:gd name="T19" fmla="*/ 73 h 127"/>
                      <a:gd name="T20" fmla="*/ 15 w 126"/>
                      <a:gd name="T21" fmla="*/ 82 h 127"/>
                      <a:gd name="T22" fmla="*/ 10 w 126"/>
                      <a:gd name="T23" fmla="*/ 100 h 127"/>
                      <a:gd name="T24" fmla="*/ 33 w 126"/>
                      <a:gd name="T25" fmla="*/ 116 h 127"/>
                      <a:gd name="T26" fmla="*/ 44 w 126"/>
                      <a:gd name="T27" fmla="*/ 122 h 127"/>
                      <a:gd name="T28" fmla="*/ 72 w 126"/>
                      <a:gd name="T29" fmla="*/ 127 h 127"/>
                      <a:gd name="T30" fmla="*/ 82 w 126"/>
                      <a:gd name="T31" fmla="*/ 112 h 127"/>
                      <a:gd name="T32" fmla="*/ 99 w 126"/>
                      <a:gd name="T33" fmla="*/ 116 h 127"/>
                      <a:gd name="T34" fmla="*/ 116 w 126"/>
                      <a:gd name="T35" fmla="*/ 93 h 127"/>
                      <a:gd name="T36" fmla="*/ 121 w 126"/>
                      <a:gd name="T37" fmla="*/ 82 h 127"/>
                      <a:gd name="T38" fmla="*/ 126 w 126"/>
                      <a:gd name="T39" fmla="*/ 54 h 127"/>
                      <a:gd name="T40" fmla="*/ 98 w 126"/>
                      <a:gd name="T41" fmla="*/ 73 h 127"/>
                      <a:gd name="T42" fmla="*/ 100 w 126"/>
                      <a:gd name="T43" fmla="*/ 96 h 127"/>
                      <a:gd name="T44" fmla="*/ 81 w 126"/>
                      <a:gd name="T45" fmla="*/ 95 h 127"/>
                      <a:gd name="T46" fmla="*/ 67 w 126"/>
                      <a:gd name="T47" fmla="*/ 113 h 127"/>
                      <a:gd name="T48" fmla="*/ 54 w 126"/>
                      <a:gd name="T49" fmla="*/ 98 h 127"/>
                      <a:gd name="T50" fmla="*/ 31 w 126"/>
                      <a:gd name="T51" fmla="*/ 101 h 127"/>
                      <a:gd name="T52" fmla="*/ 32 w 126"/>
                      <a:gd name="T53" fmla="*/ 82 h 127"/>
                      <a:gd name="T54" fmla="*/ 14 w 126"/>
                      <a:gd name="T55" fmla="*/ 68 h 127"/>
                      <a:gd name="T56" fmla="*/ 28 w 126"/>
                      <a:gd name="T57" fmla="*/ 54 h 127"/>
                      <a:gd name="T58" fmla="*/ 26 w 126"/>
                      <a:gd name="T59" fmla="*/ 31 h 127"/>
                      <a:gd name="T60" fmla="*/ 45 w 126"/>
                      <a:gd name="T61" fmla="*/ 32 h 127"/>
                      <a:gd name="T62" fmla="*/ 59 w 126"/>
                      <a:gd name="T63" fmla="*/ 14 h 127"/>
                      <a:gd name="T64" fmla="*/ 72 w 126"/>
                      <a:gd name="T65" fmla="*/ 29 h 127"/>
                      <a:gd name="T66" fmla="*/ 95 w 126"/>
                      <a:gd name="T67" fmla="*/ 26 h 127"/>
                      <a:gd name="T68" fmla="*/ 94 w 126"/>
                      <a:gd name="T69" fmla="*/ 45 h 127"/>
                      <a:gd name="T70" fmla="*/ 112 w 126"/>
                      <a:gd name="T71" fmla="*/ 59 h 127"/>
                      <a:gd name="T72" fmla="*/ 98 w 126"/>
                      <a:gd name="T73" fmla="*/ 7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27">
                        <a:moveTo>
                          <a:pt x="121" y="47"/>
                        </a:moveTo>
                        <a:lnTo>
                          <a:pt x="111" y="45"/>
                        </a:lnTo>
                        <a:lnTo>
                          <a:pt x="117" y="35"/>
                        </a:lnTo>
                        <a:lnTo>
                          <a:pt x="117" y="27"/>
                        </a:lnTo>
                        <a:lnTo>
                          <a:pt x="102" y="12"/>
                        </a:lnTo>
                        <a:lnTo>
                          <a:pt x="93" y="10"/>
                        </a:lnTo>
                        <a:lnTo>
                          <a:pt x="84" y="16"/>
                        </a:lnTo>
                        <a:lnTo>
                          <a:pt x="82" y="5"/>
                        </a:lnTo>
                        <a:lnTo>
                          <a:pt x="75" y="0"/>
                        </a:lnTo>
                        <a:lnTo>
                          <a:pt x="53" y="0"/>
                        </a:lnTo>
                        <a:lnTo>
                          <a:pt x="46" y="5"/>
                        </a:lnTo>
                        <a:lnTo>
                          <a:pt x="44" y="15"/>
                        </a:lnTo>
                        <a:lnTo>
                          <a:pt x="36" y="9"/>
                        </a:lnTo>
                        <a:lnTo>
                          <a:pt x="27" y="10"/>
                        </a:lnTo>
                        <a:lnTo>
                          <a:pt x="12" y="26"/>
                        </a:lnTo>
                        <a:lnTo>
                          <a:pt x="11" y="34"/>
                        </a:lnTo>
                        <a:lnTo>
                          <a:pt x="15" y="43"/>
                        </a:lnTo>
                        <a:lnTo>
                          <a:pt x="5" y="45"/>
                        </a:lnTo>
                        <a:lnTo>
                          <a:pt x="0" y="51"/>
                        </a:lnTo>
                        <a:lnTo>
                          <a:pt x="0" y="73"/>
                        </a:lnTo>
                        <a:lnTo>
                          <a:pt x="5" y="80"/>
                        </a:lnTo>
                        <a:lnTo>
                          <a:pt x="15" y="82"/>
                        </a:lnTo>
                        <a:lnTo>
                          <a:pt x="9" y="91"/>
                        </a:lnTo>
                        <a:lnTo>
                          <a:pt x="10" y="100"/>
                        </a:lnTo>
                        <a:lnTo>
                          <a:pt x="25" y="115"/>
                        </a:lnTo>
                        <a:lnTo>
                          <a:pt x="33" y="116"/>
                        </a:lnTo>
                        <a:lnTo>
                          <a:pt x="42" y="111"/>
                        </a:lnTo>
                        <a:lnTo>
                          <a:pt x="44" y="122"/>
                        </a:lnTo>
                        <a:lnTo>
                          <a:pt x="52" y="127"/>
                        </a:lnTo>
                        <a:lnTo>
                          <a:pt x="72" y="127"/>
                        </a:lnTo>
                        <a:lnTo>
                          <a:pt x="80" y="122"/>
                        </a:lnTo>
                        <a:lnTo>
                          <a:pt x="82" y="112"/>
                        </a:lnTo>
                        <a:lnTo>
                          <a:pt x="91" y="117"/>
                        </a:lnTo>
                        <a:lnTo>
                          <a:pt x="99" y="116"/>
                        </a:lnTo>
                        <a:lnTo>
                          <a:pt x="114" y="101"/>
                        </a:lnTo>
                        <a:lnTo>
                          <a:pt x="116" y="93"/>
                        </a:lnTo>
                        <a:lnTo>
                          <a:pt x="111" y="84"/>
                        </a:lnTo>
                        <a:lnTo>
                          <a:pt x="121" y="82"/>
                        </a:lnTo>
                        <a:lnTo>
                          <a:pt x="126" y="75"/>
                        </a:lnTo>
                        <a:lnTo>
                          <a:pt x="126" y="54"/>
                        </a:lnTo>
                        <a:lnTo>
                          <a:pt x="121" y="47"/>
                        </a:lnTo>
                        <a:close/>
                        <a:moveTo>
                          <a:pt x="98" y="73"/>
                        </a:moveTo>
                        <a:lnTo>
                          <a:pt x="94" y="84"/>
                        </a:lnTo>
                        <a:lnTo>
                          <a:pt x="100" y="96"/>
                        </a:lnTo>
                        <a:lnTo>
                          <a:pt x="94" y="102"/>
                        </a:lnTo>
                        <a:lnTo>
                          <a:pt x="81" y="95"/>
                        </a:lnTo>
                        <a:lnTo>
                          <a:pt x="70" y="99"/>
                        </a:lnTo>
                        <a:lnTo>
                          <a:pt x="67" y="113"/>
                        </a:lnTo>
                        <a:lnTo>
                          <a:pt x="57" y="113"/>
                        </a:lnTo>
                        <a:lnTo>
                          <a:pt x="54" y="98"/>
                        </a:lnTo>
                        <a:lnTo>
                          <a:pt x="43" y="94"/>
                        </a:lnTo>
                        <a:lnTo>
                          <a:pt x="31" y="101"/>
                        </a:lnTo>
                        <a:lnTo>
                          <a:pt x="24" y="94"/>
                        </a:lnTo>
                        <a:lnTo>
                          <a:pt x="32" y="82"/>
                        </a:lnTo>
                        <a:lnTo>
                          <a:pt x="28" y="71"/>
                        </a:lnTo>
                        <a:lnTo>
                          <a:pt x="14" y="68"/>
                        </a:lnTo>
                        <a:lnTo>
                          <a:pt x="14" y="58"/>
                        </a:lnTo>
                        <a:lnTo>
                          <a:pt x="28" y="54"/>
                        </a:lnTo>
                        <a:lnTo>
                          <a:pt x="32" y="44"/>
                        </a:lnTo>
                        <a:lnTo>
                          <a:pt x="26" y="31"/>
                        </a:lnTo>
                        <a:lnTo>
                          <a:pt x="32" y="24"/>
                        </a:lnTo>
                        <a:lnTo>
                          <a:pt x="45" y="32"/>
                        </a:lnTo>
                        <a:lnTo>
                          <a:pt x="56" y="28"/>
                        </a:lnTo>
                        <a:lnTo>
                          <a:pt x="59" y="14"/>
                        </a:lnTo>
                        <a:lnTo>
                          <a:pt x="69" y="14"/>
                        </a:lnTo>
                        <a:lnTo>
                          <a:pt x="72" y="29"/>
                        </a:lnTo>
                        <a:lnTo>
                          <a:pt x="83" y="33"/>
                        </a:lnTo>
                        <a:lnTo>
                          <a:pt x="95" y="26"/>
                        </a:lnTo>
                        <a:lnTo>
                          <a:pt x="103" y="33"/>
                        </a:lnTo>
                        <a:lnTo>
                          <a:pt x="94" y="45"/>
                        </a:lnTo>
                        <a:lnTo>
                          <a:pt x="98" y="56"/>
                        </a:lnTo>
                        <a:lnTo>
                          <a:pt x="112" y="59"/>
                        </a:lnTo>
                        <a:lnTo>
                          <a:pt x="112" y="70"/>
                        </a:lnTo>
                        <a:lnTo>
                          <a:pt x="98" y="7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solidFill>
                        <a:schemeClr val="lt1"/>
                      </a:solidFill>
                    </a:endParaRPr>
                  </a:p>
                </p:txBody>
              </p:sp>
              <p:sp>
                <p:nvSpPr>
                  <p:cNvPr id="48" name="Freeform 57"/>
                  <p:cNvSpPr>
                    <a:spLocks noEditPoints="1"/>
                  </p:cNvSpPr>
                  <p:nvPr/>
                </p:nvSpPr>
                <p:spPr bwMode="auto">
                  <a:xfrm>
                    <a:off x="3414713" y="3549650"/>
                    <a:ext cx="74613" cy="74613"/>
                  </a:xfrm>
                  <a:custGeom>
                    <a:avLst/>
                    <a:gdLst>
                      <a:gd name="T0" fmla="*/ 24 w 47"/>
                      <a:gd name="T1" fmla="*/ 0 h 47"/>
                      <a:gd name="T2" fmla="*/ 24 w 47"/>
                      <a:gd name="T3" fmla="*/ 0 h 47"/>
                      <a:gd name="T4" fmla="*/ 19 w 47"/>
                      <a:gd name="T5" fmla="*/ 0 h 47"/>
                      <a:gd name="T6" fmla="*/ 15 w 47"/>
                      <a:gd name="T7" fmla="*/ 2 h 47"/>
                      <a:gd name="T8" fmla="*/ 11 w 47"/>
                      <a:gd name="T9" fmla="*/ 4 h 47"/>
                      <a:gd name="T10" fmla="*/ 7 w 47"/>
                      <a:gd name="T11" fmla="*/ 6 h 47"/>
                      <a:gd name="T12" fmla="*/ 4 w 47"/>
                      <a:gd name="T13" fmla="*/ 10 h 47"/>
                      <a:gd name="T14" fmla="*/ 2 w 47"/>
                      <a:gd name="T15" fmla="*/ 14 h 47"/>
                      <a:gd name="T16" fmla="*/ 1 w 47"/>
                      <a:gd name="T17" fmla="*/ 19 h 47"/>
                      <a:gd name="T18" fmla="*/ 0 w 47"/>
                      <a:gd name="T19" fmla="*/ 23 h 47"/>
                      <a:gd name="T20" fmla="*/ 0 w 47"/>
                      <a:gd name="T21" fmla="*/ 23 h 47"/>
                      <a:gd name="T22" fmla="*/ 1 w 47"/>
                      <a:gd name="T23" fmla="*/ 28 h 47"/>
                      <a:gd name="T24" fmla="*/ 2 w 47"/>
                      <a:gd name="T25" fmla="*/ 33 h 47"/>
                      <a:gd name="T26" fmla="*/ 4 w 47"/>
                      <a:gd name="T27" fmla="*/ 36 h 47"/>
                      <a:gd name="T28" fmla="*/ 7 w 47"/>
                      <a:gd name="T29" fmla="*/ 41 h 47"/>
                      <a:gd name="T30" fmla="*/ 11 w 47"/>
                      <a:gd name="T31" fmla="*/ 43 h 47"/>
                      <a:gd name="T32" fmla="*/ 15 w 47"/>
                      <a:gd name="T33" fmla="*/ 45 h 47"/>
                      <a:gd name="T34" fmla="*/ 19 w 47"/>
                      <a:gd name="T35" fmla="*/ 47 h 47"/>
                      <a:gd name="T36" fmla="*/ 24 w 47"/>
                      <a:gd name="T37" fmla="*/ 47 h 47"/>
                      <a:gd name="T38" fmla="*/ 24 w 47"/>
                      <a:gd name="T39" fmla="*/ 47 h 47"/>
                      <a:gd name="T40" fmla="*/ 29 w 47"/>
                      <a:gd name="T41" fmla="*/ 47 h 47"/>
                      <a:gd name="T42" fmla="*/ 33 w 47"/>
                      <a:gd name="T43" fmla="*/ 45 h 47"/>
                      <a:gd name="T44" fmla="*/ 38 w 47"/>
                      <a:gd name="T45" fmla="*/ 43 h 47"/>
                      <a:gd name="T46" fmla="*/ 41 w 47"/>
                      <a:gd name="T47" fmla="*/ 41 h 47"/>
                      <a:gd name="T48" fmla="*/ 44 w 47"/>
                      <a:gd name="T49" fmla="*/ 36 h 47"/>
                      <a:gd name="T50" fmla="*/ 46 w 47"/>
                      <a:gd name="T51" fmla="*/ 33 h 47"/>
                      <a:gd name="T52" fmla="*/ 47 w 47"/>
                      <a:gd name="T53" fmla="*/ 28 h 47"/>
                      <a:gd name="T54" fmla="*/ 47 w 47"/>
                      <a:gd name="T55" fmla="*/ 23 h 47"/>
                      <a:gd name="T56" fmla="*/ 47 w 47"/>
                      <a:gd name="T57" fmla="*/ 23 h 47"/>
                      <a:gd name="T58" fmla="*/ 47 w 47"/>
                      <a:gd name="T59" fmla="*/ 19 h 47"/>
                      <a:gd name="T60" fmla="*/ 46 w 47"/>
                      <a:gd name="T61" fmla="*/ 14 h 47"/>
                      <a:gd name="T62" fmla="*/ 44 w 47"/>
                      <a:gd name="T63" fmla="*/ 10 h 47"/>
                      <a:gd name="T64" fmla="*/ 41 w 47"/>
                      <a:gd name="T65" fmla="*/ 6 h 47"/>
                      <a:gd name="T66" fmla="*/ 38 w 47"/>
                      <a:gd name="T67" fmla="*/ 4 h 47"/>
                      <a:gd name="T68" fmla="*/ 33 w 47"/>
                      <a:gd name="T69" fmla="*/ 2 h 47"/>
                      <a:gd name="T70" fmla="*/ 29 w 47"/>
                      <a:gd name="T71" fmla="*/ 0 h 47"/>
                      <a:gd name="T72" fmla="*/ 24 w 47"/>
                      <a:gd name="T73" fmla="*/ 0 h 47"/>
                      <a:gd name="T74" fmla="*/ 24 w 47"/>
                      <a:gd name="T75" fmla="*/ 0 h 47"/>
                      <a:gd name="T76" fmla="*/ 24 w 47"/>
                      <a:gd name="T77" fmla="*/ 33 h 47"/>
                      <a:gd name="T78" fmla="*/ 24 w 47"/>
                      <a:gd name="T79" fmla="*/ 33 h 47"/>
                      <a:gd name="T80" fmla="*/ 20 w 47"/>
                      <a:gd name="T81" fmla="*/ 32 h 47"/>
                      <a:gd name="T82" fmla="*/ 17 w 47"/>
                      <a:gd name="T83" fmla="*/ 30 h 47"/>
                      <a:gd name="T84" fmla="*/ 15 w 47"/>
                      <a:gd name="T85" fmla="*/ 27 h 47"/>
                      <a:gd name="T86" fmla="*/ 15 w 47"/>
                      <a:gd name="T87" fmla="*/ 23 h 47"/>
                      <a:gd name="T88" fmla="*/ 15 w 47"/>
                      <a:gd name="T89" fmla="*/ 23 h 47"/>
                      <a:gd name="T90" fmla="*/ 15 w 47"/>
                      <a:gd name="T91" fmla="*/ 20 h 47"/>
                      <a:gd name="T92" fmla="*/ 17 w 47"/>
                      <a:gd name="T93" fmla="*/ 17 h 47"/>
                      <a:gd name="T94" fmla="*/ 20 w 47"/>
                      <a:gd name="T95" fmla="*/ 15 h 47"/>
                      <a:gd name="T96" fmla="*/ 24 w 47"/>
                      <a:gd name="T97" fmla="*/ 14 h 47"/>
                      <a:gd name="T98" fmla="*/ 24 w 47"/>
                      <a:gd name="T99" fmla="*/ 14 h 47"/>
                      <a:gd name="T100" fmla="*/ 28 w 47"/>
                      <a:gd name="T101" fmla="*/ 15 h 47"/>
                      <a:gd name="T102" fmla="*/ 31 w 47"/>
                      <a:gd name="T103" fmla="*/ 17 h 47"/>
                      <a:gd name="T104" fmla="*/ 33 w 47"/>
                      <a:gd name="T105" fmla="*/ 20 h 47"/>
                      <a:gd name="T106" fmla="*/ 33 w 47"/>
                      <a:gd name="T107" fmla="*/ 23 h 47"/>
                      <a:gd name="T108" fmla="*/ 33 w 47"/>
                      <a:gd name="T109" fmla="*/ 23 h 47"/>
                      <a:gd name="T110" fmla="*/ 33 w 47"/>
                      <a:gd name="T111" fmla="*/ 27 h 47"/>
                      <a:gd name="T112" fmla="*/ 31 w 47"/>
                      <a:gd name="T113" fmla="*/ 30 h 47"/>
                      <a:gd name="T114" fmla="*/ 28 w 47"/>
                      <a:gd name="T115" fmla="*/ 32 h 47"/>
                      <a:gd name="T116" fmla="*/ 24 w 47"/>
                      <a:gd name="T117" fmla="*/ 33 h 47"/>
                      <a:gd name="T118" fmla="*/ 24 w 47"/>
                      <a:gd name="T119"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 h="47">
                        <a:moveTo>
                          <a:pt x="24" y="0"/>
                        </a:moveTo>
                        <a:lnTo>
                          <a:pt x="24" y="0"/>
                        </a:lnTo>
                        <a:lnTo>
                          <a:pt x="19" y="0"/>
                        </a:lnTo>
                        <a:lnTo>
                          <a:pt x="15" y="2"/>
                        </a:lnTo>
                        <a:lnTo>
                          <a:pt x="11" y="4"/>
                        </a:lnTo>
                        <a:lnTo>
                          <a:pt x="7" y="6"/>
                        </a:lnTo>
                        <a:lnTo>
                          <a:pt x="4" y="10"/>
                        </a:lnTo>
                        <a:lnTo>
                          <a:pt x="2" y="14"/>
                        </a:lnTo>
                        <a:lnTo>
                          <a:pt x="1" y="19"/>
                        </a:lnTo>
                        <a:lnTo>
                          <a:pt x="0" y="23"/>
                        </a:lnTo>
                        <a:lnTo>
                          <a:pt x="0" y="23"/>
                        </a:lnTo>
                        <a:lnTo>
                          <a:pt x="1" y="28"/>
                        </a:lnTo>
                        <a:lnTo>
                          <a:pt x="2" y="33"/>
                        </a:lnTo>
                        <a:lnTo>
                          <a:pt x="4" y="36"/>
                        </a:lnTo>
                        <a:lnTo>
                          <a:pt x="7" y="41"/>
                        </a:lnTo>
                        <a:lnTo>
                          <a:pt x="11" y="43"/>
                        </a:lnTo>
                        <a:lnTo>
                          <a:pt x="15" y="45"/>
                        </a:lnTo>
                        <a:lnTo>
                          <a:pt x="19" y="47"/>
                        </a:lnTo>
                        <a:lnTo>
                          <a:pt x="24" y="47"/>
                        </a:lnTo>
                        <a:lnTo>
                          <a:pt x="24" y="47"/>
                        </a:lnTo>
                        <a:lnTo>
                          <a:pt x="29" y="47"/>
                        </a:lnTo>
                        <a:lnTo>
                          <a:pt x="33" y="45"/>
                        </a:lnTo>
                        <a:lnTo>
                          <a:pt x="38" y="43"/>
                        </a:lnTo>
                        <a:lnTo>
                          <a:pt x="41" y="41"/>
                        </a:lnTo>
                        <a:lnTo>
                          <a:pt x="44" y="36"/>
                        </a:lnTo>
                        <a:lnTo>
                          <a:pt x="46" y="33"/>
                        </a:lnTo>
                        <a:lnTo>
                          <a:pt x="47" y="28"/>
                        </a:lnTo>
                        <a:lnTo>
                          <a:pt x="47" y="23"/>
                        </a:lnTo>
                        <a:lnTo>
                          <a:pt x="47" y="23"/>
                        </a:lnTo>
                        <a:lnTo>
                          <a:pt x="47" y="19"/>
                        </a:lnTo>
                        <a:lnTo>
                          <a:pt x="46" y="14"/>
                        </a:lnTo>
                        <a:lnTo>
                          <a:pt x="44" y="10"/>
                        </a:lnTo>
                        <a:lnTo>
                          <a:pt x="41" y="6"/>
                        </a:lnTo>
                        <a:lnTo>
                          <a:pt x="38" y="4"/>
                        </a:lnTo>
                        <a:lnTo>
                          <a:pt x="33" y="2"/>
                        </a:lnTo>
                        <a:lnTo>
                          <a:pt x="29" y="0"/>
                        </a:lnTo>
                        <a:lnTo>
                          <a:pt x="24" y="0"/>
                        </a:lnTo>
                        <a:lnTo>
                          <a:pt x="24" y="0"/>
                        </a:lnTo>
                        <a:close/>
                        <a:moveTo>
                          <a:pt x="24" y="33"/>
                        </a:moveTo>
                        <a:lnTo>
                          <a:pt x="24" y="33"/>
                        </a:lnTo>
                        <a:lnTo>
                          <a:pt x="20" y="32"/>
                        </a:lnTo>
                        <a:lnTo>
                          <a:pt x="17" y="30"/>
                        </a:lnTo>
                        <a:lnTo>
                          <a:pt x="15" y="27"/>
                        </a:lnTo>
                        <a:lnTo>
                          <a:pt x="15" y="23"/>
                        </a:lnTo>
                        <a:lnTo>
                          <a:pt x="15" y="23"/>
                        </a:lnTo>
                        <a:lnTo>
                          <a:pt x="15" y="20"/>
                        </a:lnTo>
                        <a:lnTo>
                          <a:pt x="17" y="17"/>
                        </a:lnTo>
                        <a:lnTo>
                          <a:pt x="20" y="15"/>
                        </a:lnTo>
                        <a:lnTo>
                          <a:pt x="24" y="14"/>
                        </a:lnTo>
                        <a:lnTo>
                          <a:pt x="24" y="14"/>
                        </a:lnTo>
                        <a:lnTo>
                          <a:pt x="28" y="15"/>
                        </a:lnTo>
                        <a:lnTo>
                          <a:pt x="31" y="17"/>
                        </a:lnTo>
                        <a:lnTo>
                          <a:pt x="33" y="20"/>
                        </a:lnTo>
                        <a:lnTo>
                          <a:pt x="33" y="23"/>
                        </a:lnTo>
                        <a:lnTo>
                          <a:pt x="33" y="23"/>
                        </a:lnTo>
                        <a:lnTo>
                          <a:pt x="33" y="27"/>
                        </a:lnTo>
                        <a:lnTo>
                          <a:pt x="31" y="30"/>
                        </a:lnTo>
                        <a:lnTo>
                          <a:pt x="28" y="32"/>
                        </a:lnTo>
                        <a:lnTo>
                          <a:pt x="24" y="33"/>
                        </a:lnTo>
                        <a:lnTo>
                          <a:pt x="24" y="3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solidFill>
                        <a:schemeClr val="lt1"/>
                      </a:solidFill>
                    </a:endParaRPr>
                  </a:p>
                </p:txBody>
              </p:sp>
              <p:sp>
                <p:nvSpPr>
                  <p:cNvPr id="49" name="Freeform 58"/>
                  <p:cNvSpPr/>
                  <p:nvPr/>
                </p:nvSpPr>
                <p:spPr bwMode="auto">
                  <a:xfrm>
                    <a:off x="2921000" y="3421063"/>
                    <a:ext cx="165100" cy="163513"/>
                  </a:xfrm>
                  <a:custGeom>
                    <a:avLst/>
                    <a:gdLst>
                      <a:gd name="T0" fmla="*/ 104 w 104"/>
                      <a:gd name="T1" fmla="*/ 14 h 103"/>
                      <a:gd name="T2" fmla="*/ 104 w 104"/>
                      <a:gd name="T3" fmla="*/ 0 h 103"/>
                      <a:gd name="T4" fmla="*/ 104 w 104"/>
                      <a:gd name="T5" fmla="*/ 0 h 103"/>
                      <a:gd name="T6" fmla="*/ 93 w 104"/>
                      <a:gd name="T7" fmla="*/ 0 h 103"/>
                      <a:gd name="T8" fmla="*/ 83 w 104"/>
                      <a:gd name="T9" fmla="*/ 2 h 103"/>
                      <a:gd name="T10" fmla="*/ 73 w 104"/>
                      <a:gd name="T11" fmla="*/ 4 h 103"/>
                      <a:gd name="T12" fmla="*/ 64 w 104"/>
                      <a:gd name="T13" fmla="*/ 7 h 103"/>
                      <a:gd name="T14" fmla="*/ 54 w 104"/>
                      <a:gd name="T15" fmla="*/ 11 h 103"/>
                      <a:gd name="T16" fmla="*/ 45 w 104"/>
                      <a:gd name="T17" fmla="*/ 17 h 103"/>
                      <a:gd name="T18" fmla="*/ 38 w 104"/>
                      <a:gd name="T19" fmla="*/ 23 h 103"/>
                      <a:gd name="T20" fmla="*/ 30 w 104"/>
                      <a:gd name="T21" fmla="*/ 30 h 103"/>
                      <a:gd name="T22" fmla="*/ 24 w 104"/>
                      <a:gd name="T23" fmla="*/ 37 h 103"/>
                      <a:gd name="T24" fmla="*/ 17 w 104"/>
                      <a:gd name="T25" fmla="*/ 45 h 103"/>
                      <a:gd name="T26" fmla="*/ 13 w 104"/>
                      <a:gd name="T27" fmla="*/ 54 h 103"/>
                      <a:gd name="T28" fmla="*/ 7 w 104"/>
                      <a:gd name="T29" fmla="*/ 62 h 103"/>
                      <a:gd name="T30" fmla="*/ 4 w 104"/>
                      <a:gd name="T31" fmla="*/ 72 h 103"/>
                      <a:gd name="T32" fmla="*/ 2 w 104"/>
                      <a:gd name="T33" fmla="*/ 82 h 103"/>
                      <a:gd name="T34" fmla="*/ 0 w 104"/>
                      <a:gd name="T35" fmla="*/ 92 h 103"/>
                      <a:gd name="T36" fmla="*/ 0 w 104"/>
                      <a:gd name="T37" fmla="*/ 103 h 103"/>
                      <a:gd name="T38" fmla="*/ 14 w 104"/>
                      <a:gd name="T39" fmla="*/ 103 h 103"/>
                      <a:gd name="T40" fmla="*/ 14 w 104"/>
                      <a:gd name="T41" fmla="*/ 103 h 103"/>
                      <a:gd name="T42" fmla="*/ 14 w 104"/>
                      <a:gd name="T43" fmla="*/ 94 h 103"/>
                      <a:gd name="T44" fmla="*/ 16 w 104"/>
                      <a:gd name="T45" fmla="*/ 85 h 103"/>
                      <a:gd name="T46" fmla="*/ 18 w 104"/>
                      <a:gd name="T47" fmla="*/ 76 h 103"/>
                      <a:gd name="T48" fmla="*/ 21 w 104"/>
                      <a:gd name="T49" fmla="*/ 68 h 103"/>
                      <a:gd name="T50" fmla="*/ 25 w 104"/>
                      <a:gd name="T51" fmla="*/ 60 h 103"/>
                      <a:gd name="T52" fmla="*/ 29 w 104"/>
                      <a:gd name="T53" fmla="*/ 53 h 103"/>
                      <a:gd name="T54" fmla="*/ 34 w 104"/>
                      <a:gd name="T55" fmla="*/ 46 h 103"/>
                      <a:gd name="T56" fmla="*/ 40 w 104"/>
                      <a:gd name="T57" fmla="*/ 40 h 103"/>
                      <a:gd name="T58" fmla="*/ 46 w 104"/>
                      <a:gd name="T59" fmla="*/ 34 h 103"/>
                      <a:gd name="T60" fmla="*/ 54 w 104"/>
                      <a:gd name="T61" fmla="*/ 29 h 103"/>
                      <a:gd name="T62" fmla="*/ 61 w 104"/>
                      <a:gd name="T63" fmla="*/ 24 h 103"/>
                      <a:gd name="T64" fmla="*/ 69 w 104"/>
                      <a:gd name="T65" fmla="*/ 20 h 103"/>
                      <a:gd name="T66" fmla="*/ 77 w 104"/>
                      <a:gd name="T67" fmla="*/ 17 h 103"/>
                      <a:gd name="T68" fmla="*/ 85 w 104"/>
                      <a:gd name="T69" fmla="*/ 15 h 103"/>
                      <a:gd name="T70" fmla="*/ 95 w 104"/>
                      <a:gd name="T71" fmla="*/ 14 h 103"/>
                      <a:gd name="T72" fmla="*/ 104 w 104"/>
                      <a:gd name="T73" fmla="*/ 14 h 103"/>
                      <a:gd name="T74" fmla="*/ 104 w 104"/>
                      <a:gd name="T75"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103">
                        <a:moveTo>
                          <a:pt x="104" y="14"/>
                        </a:moveTo>
                        <a:lnTo>
                          <a:pt x="104" y="0"/>
                        </a:lnTo>
                        <a:lnTo>
                          <a:pt x="104" y="0"/>
                        </a:lnTo>
                        <a:lnTo>
                          <a:pt x="93" y="0"/>
                        </a:lnTo>
                        <a:lnTo>
                          <a:pt x="83" y="2"/>
                        </a:lnTo>
                        <a:lnTo>
                          <a:pt x="73" y="4"/>
                        </a:lnTo>
                        <a:lnTo>
                          <a:pt x="64" y="7"/>
                        </a:lnTo>
                        <a:lnTo>
                          <a:pt x="54" y="11"/>
                        </a:lnTo>
                        <a:lnTo>
                          <a:pt x="45" y="17"/>
                        </a:lnTo>
                        <a:lnTo>
                          <a:pt x="38" y="23"/>
                        </a:lnTo>
                        <a:lnTo>
                          <a:pt x="30" y="30"/>
                        </a:lnTo>
                        <a:lnTo>
                          <a:pt x="24" y="37"/>
                        </a:lnTo>
                        <a:lnTo>
                          <a:pt x="17" y="45"/>
                        </a:lnTo>
                        <a:lnTo>
                          <a:pt x="13" y="54"/>
                        </a:lnTo>
                        <a:lnTo>
                          <a:pt x="7" y="62"/>
                        </a:lnTo>
                        <a:lnTo>
                          <a:pt x="4" y="72"/>
                        </a:lnTo>
                        <a:lnTo>
                          <a:pt x="2" y="82"/>
                        </a:lnTo>
                        <a:lnTo>
                          <a:pt x="0" y="92"/>
                        </a:lnTo>
                        <a:lnTo>
                          <a:pt x="0" y="103"/>
                        </a:lnTo>
                        <a:lnTo>
                          <a:pt x="14" y="103"/>
                        </a:lnTo>
                        <a:lnTo>
                          <a:pt x="14" y="103"/>
                        </a:lnTo>
                        <a:lnTo>
                          <a:pt x="14" y="94"/>
                        </a:lnTo>
                        <a:lnTo>
                          <a:pt x="16" y="85"/>
                        </a:lnTo>
                        <a:lnTo>
                          <a:pt x="18" y="76"/>
                        </a:lnTo>
                        <a:lnTo>
                          <a:pt x="21" y="68"/>
                        </a:lnTo>
                        <a:lnTo>
                          <a:pt x="25" y="60"/>
                        </a:lnTo>
                        <a:lnTo>
                          <a:pt x="29" y="53"/>
                        </a:lnTo>
                        <a:lnTo>
                          <a:pt x="34" y="46"/>
                        </a:lnTo>
                        <a:lnTo>
                          <a:pt x="40" y="40"/>
                        </a:lnTo>
                        <a:lnTo>
                          <a:pt x="46" y="34"/>
                        </a:lnTo>
                        <a:lnTo>
                          <a:pt x="54" y="29"/>
                        </a:lnTo>
                        <a:lnTo>
                          <a:pt x="61" y="24"/>
                        </a:lnTo>
                        <a:lnTo>
                          <a:pt x="69" y="20"/>
                        </a:lnTo>
                        <a:lnTo>
                          <a:pt x="77" y="17"/>
                        </a:lnTo>
                        <a:lnTo>
                          <a:pt x="85" y="15"/>
                        </a:lnTo>
                        <a:lnTo>
                          <a:pt x="95" y="14"/>
                        </a:lnTo>
                        <a:lnTo>
                          <a:pt x="104" y="14"/>
                        </a:lnTo>
                        <a:lnTo>
                          <a:pt x="104" y="1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a:solidFill>
                        <a:schemeClr val="lt1"/>
                      </a:solidFill>
                    </a:endParaRPr>
                  </a:p>
                </p:txBody>
              </p:sp>
            </p:grpSp>
          </p:grpSp>
        </p:grpSp>
        <p:sp>
          <p:nvSpPr>
            <p:cNvPr id="50" name="Arc 6"/>
            <p:cNvSpPr/>
            <p:nvPr/>
          </p:nvSpPr>
          <p:spPr>
            <a:xfrm rot="5400000" flipV="1">
              <a:off x="2542551" y="1798909"/>
              <a:ext cx="4022239" cy="4022240"/>
            </a:xfrm>
            <a:prstGeom prst="arc">
              <a:avLst>
                <a:gd name="adj1" fmla="val 3564696"/>
                <a:gd name="adj2" fmla="val 4722046"/>
              </a:avLst>
            </a:prstGeom>
            <a:noFill/>
            <a:ln w="12700">
              <a:gradFill flip="none" rotWithShape="1">
                <a:gsLst>
                  <a:gs pos="0">
                    <a:srgbClr val="54D0CA"/>
                  </a:gs>
                  <a:gs pos="100000">
                    <a:srgbClr val="2A9995"/>
                  </a:gs>
                </a:gsLst>
                <a:lin ang="0" scaled="1"/>
                <a:tileRect/>
              </a:gradFill>
              <a:headEnd type="ova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lt1"/>
                </a:solidFill>
              </a:endParaRPr>
            </a:p>
          </p:txBody>
        </p:sp>
        <p:sp>
          <p:nvSpPr>
            <p:cNvPr id="51" name="Arc 6"/>
            <p:cNvSpPr/>
            <p:nvPr/>
          </p:nvSpPr>
          <p:spPr>
            <a:xfrm rot="5400000" flipV="1">
              <a:off x="2446942" y="1798911"/>
              <a:ext cx="4022238" cy="4022239"/>
            </a:xfrm>
            <a:prstGeom prst="arc">
              <a:avLst>
                <a:gd name="adj1" fmla="val 432948"/>
                <a:gd name="adj2" fmla="val 2146174"/>
              </a:avLst>
            </a:prstGeom>
            <a:noFill/>
            <a:ln w="12700">
              <a:gradFill flip="none" rotWithShape="1">
                <a:gsLst>
                  <a:gs pos="0">
                    <a:srgbClr val="54D0CA"/>
                  </a:gs>
                  <a:gs pos="100000">
                    <a:srgbClr val="2A9995"/>
                  </a:gs>
                </a:gsLst>
                <a:lin ang="0" scaled="1"/>
                <a:tileRect/>
              </a:gradFill>
              <a:headEnd type="ova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lt1"/>
                </a:solidFill>
              </a:endParaRPr>
            </a:p>
          </p:txBody>
        </p:sp>
        <p:sp>
          <p:nvSpPr>
            <p:cNvPr id="52" name="Arc 6"/>
            <p:cNvSpPr/>
            <p:nvPr/>
          </p:nvSpPr>
          <p:spPr>
            <a:xfrm rot="5400000" flipV="1">
              <a:off x="2510478" y="1645077"/>
              <a:ext cx="4022239" cy="4022240"/>
            </a:xfrm>
            <a:prstGeom prst="arc">
              <a:avLst>
                <a:gd name="adj1" fmla="val 6129451"/>
                <a:gd name="adj2" fmla="val 7265912"/>
              </a:avLst>
            </a:prstGeom>
            <a:noFill/>
            <a:ln w="12700">
              <a:gradFill flip="none" rotWithShape="1">
                <a:gsLst>
                  <a:gs pos="0">
                    <a:srgbClr val="54D0CA"/>
                  </a:gs>
                  <a:gs pos="100000">
                    <a:srgbClr val="2A9995"/>
                  </a:gs>
                </a:gsLst>
                <a:lin ang="0" scaled="1"/>
                <a:tileRect/>
              </a:gradFill>
              <a:headEnd type="ova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lt1"/>
                </a:solidFill>
              </a:endParaRPr>
            </a:p>
          </p:txBody>
        </p:sp>
      </p:grpSp>
      <p:pic>
        <p:nvPicPr>
          <p:cNvPr id="53" name="图片 52"/>
          <p:cNvPicPr>
            <a:picLocks noChangeAspect="1"/>
          </p:cNvPicPr>
          <p:nvPr/>
        </p:nvPicPr>
        <p:blipFill rotWithShape="1">
          <a:blip r:embed="rId3" cstate="print">
            <a:extLst>
              <a:ext uri="{28A0092B-C50C-407E-A947-70E740481C1C}">
                <a14:useLocalDpi xmlns:a14="http://schemas.microsoft.com/office/drawing/2010/main" val="0"/>
              </a:ext>
            </a:extLst>
          </a:blip>
          <a:srcRect r="29134"/>
          <a:stretch>
            <a:fillRect/>
          </a:stretch>
        </p:blipFill>
        <p:spPr>
          <a:xfrm>
            <a:off x="1802130" y="6695440"/>
            <a:ext cx="6005195" cy="3960495"/>
          </a:xfrm>
          <a:prstGeom prst="rect">
            <a:avLst/>
          </a:prstGeom>
        </p:spPr>
      </p:pic>
      <p:grpSp>
        <p:nvGrpSpPr>
          <p:cNvPr id="58" name="组合 57"/>
          <p:cNvGrpSpPr/>
          <p:nvPr/>
        </p:nvGrpSpPr>
        <p:grpSpPr>
          <a:xfrm>
            <a:off x="9555480" y="5640705"/>
            <a:ext cx="12185650" cy="6144895"/>
            <a:chOff x="16066" y="8962"/>
            <a:chExt cx="19190" cy="9677"/>
          </a:xfrm>
        </p:grpSpPr>
        <p:sp>
          <p:nvSpPr>
            <p:cNvPr id="55" name="矩形 16"/>
            <p:cNvSpPr>
              <a:spLocks noChangeArrowheads="1"/>
            </p:cNvSpPr>
            <p:nvPr/>
          </p:nvSpPr>
          <p:spPr bwMode="auto">
            <a:xfrm>
              <a:off x="16066" y="8962"/>
              <a:ext cx="18744" cy="2034"/>
            </a:xfrm>
            <a:prstGeom prst="rect">
              <a:avLst/>
            </a:prstGeom>
            <a:noFill/>
            <a:ln w="9525">
              <a:noFill/>
              <a:miter lim="800000"/>
            </a:ln>
          </p:spPr>
          <p:txBody>
            <a:bodyPr wrap="square">
              <a:spAutoFit/>
            </a:bodyPr>
            <a:p>
              <a:r>
                <a:rPr lang="en-US" altLang="zh-CN" sz="5400" b="0" dirty="0" smtClean="0">
                  <a:solidFill>
                    <a:srgbClr val="75A832"/>
                  </a:solidFill>
                  <a:latin typeface="Arial" panose="020B0604020202020204" pitchFamily="34" charset="0"/>
                  <a:ea typeface="黑体" panose="02010609060101010101" pitchFamily="2" charset="-122"/>
                  <a:cs typeface="Arial" panose="020B0604020202020204" pitchFamily="34" charset="0"/>
                </a:rPr>
                <a:t>Detailed data </a:t>
              </a:r>
              <a:endParaRPr lang="en-US" altLang="zh-CN" sz="5400" b="0" dirty="0" smtClean="0">
                <a:solidFill>
                  <a:srgbClr val="75A832"/>
                </a:solidFill>
                <a:latin typeface="Arial" panose="020B0604020202020204" pitchFamily="34" charset="0"/>
                <a:ea typeface="黑体" panose="02010609060101010101" pitchFamily="2" charset="-122"/>
                <a:cs typeface="Arial" panose="020B0604020202020204" pitchFamily="34" charset="0"/>
              </a:endParaRPr>
            </a:p>
            <a:p>
              <a:r>
                <a:rPr lang="en-US" altLang="zh-CN" sz="2400" dirty="0" smtClean="0">
                  <a:solidFill>
                    <a:schemeClr val="bg2">
                      <a:lumMod val="50000"/>
                    </a:schemeClr>
                  </a:solidFill>
                  <a:latin typeface="Arial" panose="020B0604020202020204" pitchFamily="34" charset="0"/>
                  <a:ea typeface="黑体" panose="02010609060101010101" pitchFamily="2" charset="-122"/>
                  <a:cs typeface="Arial" panose="020B0604020202020204" pitchFamily="34" charset="0"/>
                </a:rPr>
                <a:t>The more you know about your plant, the better you can do the operation</a:t>
              </a:r>
              <a:endParaRPr lang="en-US" altLang="zh-CN" sz="2400" b="0" dirty="0" smtClean="0">
                <a:solidFill>
                  <a:schemeClr val="bg2">
                    <a:lumMod val="50000"/>
                  </a:schemeClr>
                </a:solidFill>
                <a:latin typeface="Arial" panose="020B0604020202020204" pitchFamily="34" charset="0"/>
                <a:ea typeface="黑体" panose="02010609060101010101" pitchFamily="2" charset="-122"/>
                <a:cs typeface="Arial" panose="020B0604020202020204" pitchFamily="34" charset="0"/>
              </a:endParaRPr>
            </a:p>
          </p:txBody>
        </p:sp>
        <p:sp>
          <p:nvSpPr>
            <p:cNvPr id="56" name="矩形 16"/>
            <p:cNvSpPr>
              <a:spLocks noChangeArrowheads="1"/>
            </p:cNvSpPr>
            <p:nvPr/>
          </p:nvSpPr>
          <p:spPr bwMode="auto">
            <a:xfrm>
              <a:off x="16981" y="12119"/>
              <a:ext cx="18275" cy="2228"/>
            </a:xfrm>
            <a:prstGeom prst="rect">
              <a:avLst/>
            </a:prstGeom>
            <a:noFill/>
            <a:ln w="9525">
              <a:noFill/>
              <a:miter lim="800000"/>
            </a:ln>
          </p:spPr>
          <p:txBody>
            <a:bodyPr wrap="square">
              <a:spAutoFit/>
            </a:bodyPr>
            <a:p>
              <a:r>
                <a:rPr lang="en-US" altLang="zh-CN" sz="5400" dirty="0" smtClean="0">
                  <a:solidFill>
                    <a:srgbClr val="75A832"/>
                  </a:solidFill>
                  <a:latin typeface="Arial" panose="020B0604020202020204" pitchFamily="34" charset="0"/>
                  <a:ea typeface="黑体" panose="02010609060101010101" pitchFamily="2" charset="-122"/>
                  <a:cs typeface="Arial" panose="020B0604020202020204" pitchFamily="34" charset="0"/>
                </a:rPr>
                <a:t>Advanced remote setting</a:t>
              </a:r>
              <a:endParaRPr lang="en-US" altLang="zh-CN" sz="5400" dirty="0" smtClean="0">
                <a:solidFill>
                  <a:srgbClr val="75A832"/>
                </a:solidFill>
                <a:latin typeface="Arial" panose="020B0604020202020204" pitchFamily="34" charset="0"/>
                <a:ea typeface="黑体" panose="02010609060101010101" pitchFamily="2" charset="-122"/>
                <a:cs typeface="Arial" panose="020B0604020202020204" pitchFamily="34" charset="0"/>
              </a:endParaRPr>
            </a:p>
            <a:p>
              <a:r>
                <a:rPr lang="en-US" altLang="zh-CN" sz="2400" b="0" dirty="0" smtClean="0">
                  <a:solidFill>
                    <a:schemeClr val="bg2">
                      <a:lumMod val="50000"/>
                    </a:schemeClr>
                  </a:solidFill>
                  <a:latin typeface="Arial" panose="020B0604020202020204" pitchFamily="34" charset="0"/>
                  <a:ea typeface="黑体" panose="02010609060101010101" pitchFamily="2" charset="-122"/>
                  <a:cs typeface="Arial" panose="020B0604020202020204" pitchFamily="34" charset="0"/>
                </a:rPr>
                <a:t>The more you can set remotely, the easier and quicker you can operate the plant, also you can save the cost of people for on-site operation.</a:t>
              </a:r>
              <a:endParaRPr lang="en-US" altLang="zh-CN" sz="2400" b="0" dirty="0" smtClean="0">
                <a:solidFill>
                  <a:schemeClr val="bg2">
                    <a:lumMod val="50000"/>
                  </a:schemeClr>
                </a:solidFill>
                <a:latin typeface="Arial" panose="020B0604020202020204" pitchFamily="34" charset="0"/>
                <a:ea typeface="黑体" panose="02010609060101010101" pitchFamily="2" charset="-122"/>
                <a:cs typeface="Arial" panose="020B0604020202020204" pitchFamily="34" charset="0"/>
              </a:endParaRPr>
            </a:p>
          </p:txBody>
        </p:sp>
        <p:sp>
          <p:nvSpPr>
            <p:cNvPr id="57" name="矩形 16"/>
            <p:cNvSpPr>
              <a:spLocks noChangeArrowheads="1"/>
            </p:cNvSpPr>
            <p:nvPr/>
          </p:nvSpPr>
          <p:spPr bwMode="auto">
            <a:xfrm>
              <a:off x="16131" y="16411"/>
              <a:ext cx="17315" cy="2228"/>
            </a:xfrm>
            <a:prstGeom prst="rect">
              <a:avLst/>
            </a:prstGeom>
            <a:noFill/>
            <a:ln w="9525">
              <a:noFill/>
              <a:miter lim="800000"/>
            </a:ln>
          </p:spPr>
          <p:txBody>
            <a:bodyPr wrap="square">
              <a:spAutoFit/>
            </a:bodyPr>
            <a:p>
              <a:r>
                <a:rPr lang="en-US" altLang="zh-CN" sz="5400" b="0" dirty="0" smtClean="0">
                  <a:solidFill>
                    <a:srgbClr val="75A832"/>
                  </a:solidFill>
                  <a:latin typeface="Arial" panose="020B0604020202020204" pitchFamily="34" charset="0"/>
                  <a:ea typeface="黑体" panose="02010609060101010101" pitchFamily="2" charset="-122"/>
                  <a:cs typeface="Arial" panose="020B0604020202020204" pitchFamily="34" charset="0"/>
                </a:rPr>
                <a:t>Full around diagnosis</a:t>
              </a:r>
              <a:endParaRPr lang="en-US" altLang="zh-CN" sz="5400" b="0" dirty="0" smtClean="0">
                <a:solidFill>
                  <a:srgbClr val="75A832"/>
                </a:solidFill>
                <a:latin typeface="Arial" panose="020B0604020202020204" pitchFamily="34" charset="0"/>
                <a:ea typeface="黑体" panose="02010609060101010101" pitchFamily="2" charset="-122"/>
                <a:cs typeface="Arial" panose="020B0604020202020204" pitchFamily="34" charset="0"/>
              </a:endParaRPr>
            </a:p>
            <a:p>
              <a:pPr algn="l">
                <a:buClrTx/>
                <a:buSzTx/>
                <a:buFontTx/>
              </a:pPr>
              <a:r>
                <a:rPr lang="en-US" altLang="zh-CN" sz="2400" dirty="0" smtClean="0">
                  <a:solidFill>
                    <a:schemeClr val="bg2">
                      <a:lumMod val="50000"/>
                    </a:schemeClr>
                  </a:solidFill>
                  <a:latin typeface="Arial" panose="020B0604020202020204" pitchFamily="34" charset="0"/>
                  <a:ea typeface="黑体" panose="02010609060101010101" pitchFamily="2" charset="-122"/>
                  <a:cs typeface="Arial" panose="020B0604020202020204" pitchFamily="34" charset="0"/>
                </a:rPr>
                <a:t>The quick &amp; full around plant diagnosis can help you locate the problem and find the solution immediately, which can keep the plant working stalely in long term.</a:t>
              </a:r>
              <a:endParaRPr lang="en-US" altLang="zh-CN" sz="2400" b="0" dirty="0" smtClean="0">
                <a:solidFill>
                  <a:schemeClr val="bg2">
                    <a:lumMod val="50000"/>
                  </a:schemeClr>
                </a:solidFill>
                <a:latin typeface="Arial" panose="020B0604020202020204" pitchFamily="34" charset="0"/>
                <a:ea typeface="黑体" panose="02010609060101010101" pitchFamily="2" charset="-122"/>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7759700" cy="783590"/>
          </a:xfrm>
          <a:prstGeom prst="rect">
            <a:avLst/>
          </a:prstGeom>
          <a:noFill/>
        </p:spPr>
        <p:txBody>
          <a:bodyPr wrap="none" rtlCol="0">
            <a:spAutoFit/>
          </a:bodyPr>
          <a:lstStyle/>
          <a:p>
            <a:pPr marR="0" algn="l" defTabSz="2304415" fontAlgn="auto">
              <a:spcBef>
                <a:spcPts val="0"/>
              </a:spcBef>
              <a:spcAft>
                <a:spcPts val="0"/>
              </a:spcAft>
              <a:buClrTx/>
              <a:buSzTx/>
              <a:buFontTx/>
              <a:defRPr/>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The Importance of Smart System</a:t>
            </a: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 </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12" name="TextBox 6"/>
          <p:cNvSpPr txBox="1"/>
          <p:nvPr/>
        </p:nvSpPr>
        <p:spPr>
          <a:xfrm>
            <a:off x="3576955" y="2715260"/>
            <a:ext cx="15885160" cy="2122805"/>
          </a:xfrm>
          <a:prstGeom prst="rect">
            <a:avLst/>
          </a:prstGeom>
          <a:noFill/>
        </p:spPr>
        <p:txBody>
          <a:bodyPr wrap="square" rtlCol="0">
            <a:spAutoFit/>
          </a:bodyPr>
          <a:p>
            <a:pPr lvl="0" algn="ctr">
              <a:buClr>
                <a:srgbClr val="92D050"/>
              </a:buClr>
            </a:pPr>
            <a:r>
              <a:rPr lang="en-US" altLang="zh-CN" sz="4500" b="0" dirty="0">
                <a:solidFill>
                  <a:schemeClr val="tx1">
                    <a:lumMod val="65000"/>
                    <a:lumOff val="35000"/>
                  </a:schemeClr>
                </a:solidFill>
              </a:rPr>
              <a:t>Due to COVID-19, many people cannot go to work, in this special time, it is important for the plant operators to own a smart system, which help them</a:t>
            </a:r>
            <a:r>
              <a:rPr lang="en-US" altLang="zh-CN" sz="4500" dirty="0">
                <a:solidFill>
                  <a:schemeClr val="tx1">
                    <a:lumMod val="65000"/>
                    <a:lumOff val="35000"/>
                  </a:schemeClr>
                </a:solidFill>
              </a:rPr>
              <a:t> maintain the stability of plant</a:t>
            </a:r>
            <a:endParaRPr lang="en-US" altLang="zh-CN" sz="4500" dirty="0">
              <a:solidFill>
                <a:schemeClr val="tx1">
                  <a:lumMod val="65000"/>
                  <a:lumOff val="35000"/>
                </a:schemeClr>
              </a:solidFill>
            </a:endParaRPr>
          </a:p>
        </p:txBody>
      </p:sp>
      <p:pic>
        <p:nvPicPr>
          <p:cNvPr id="10" name="Picture 2" descr="C:\工作相关资料\市场\项目案例图片\荷兰木材厂项目\16 Fotos\DJI_00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672" b="3116"/>
          <a:stretch>
            <a:fillRect/>
          </a:stretch>
        </p:blipFill>
        <p:spPr bwMode="auto">
          <a:xfrm>
            <a:off x="14028420" y="6724650"/>
            <a:ext cx="7606665" cy="448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6225" y="6414135"/>
            <a:ext cx="7189470" cy="479425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70229">
            <a:off x="10671810" y="5852160"/>
            <a:ext cx="1640840" cy="1727835"/>
          </a:xfrm>
          <a:prstGeom prst="rect">
            <a:avLst/>
          </a:prstGeom>
        </p:spPr>
      </p:pic>
      <p:sp>
        <p:nvSpPr>
          <p:cNvPr id="9" name="任意多边形 8"/>
          <p:cNvSpPr/>
          <p:nvPr/>
        </p:nvSpPr>
        <p:spPr>
          <a:xfrm>
            <a:off x="9404350" y="5095240"/>
            <a:ext cx="4173855" cy="949960"/>
          </a:xfrm>
          <a:custGeom>
            <a:avLst/>
            <a:gdLst>
              <a:gd name="connsiteX0" fmla="*/ 0 w 2260512"/>
              <a:gd name="connsiteY0" fmla="*/ 486466 h 501376"/>
              <a:gd name="connsiteX1" fmla="*/ 992221 w 2260512"/>
              <a:gd name="connsiteY1" fmla="*/ 83 h 501376"/>
              <a:gd name="connsiteX2" fmla="*/ 2140085 w 2260512"/>
              <a:gd name="connsiteY2" fmla="*/ 447555 h 501376"/>
              <a:gd name="connsiteX3" fmla="*/ 2169268 w 2260512"/>
              <a:gd name="connsiteY3" fmla="*/ 476738 h 501376"/>
            </a:gdLst>
            <a:ahLst/>
            <a:cxnLst>
              <a:cxn ang="0">
                <a:pos x="connsiteX0" y="connsiteY0"/>
              </a:cxn>
              <a:cxn ang="0">
                <a:pos x="connsiteX1" y="connsiteY1"/>
              </a:cxn>
              <a:cxn ang="0">
                <a:pos x="connsiteX2" y="connsiteY2"/>
              </a:cxn>
              <a:cxn ang="0">
                <a:pos x="connsiteX3" y="connsiteY3"/>
              </a:cxn>
            </a:cxnLst>
            <a:rect l="l" t="t" r="r" b="b"/>
            <a:pathLst>
              <a:path w="2260512" h="501376">
                <a:moveTo>
                  <a:pt x="0" y="486466"/>
                </a:moveTo>
                <a:cubicBezTo>
                  <a:pt x="317770" y="246517"/>
                  <a:pt x="635540" y="6568"/>
                  <a:pt x="992221" y="83"/>
                </a:cubicBezTo>
                <a:cubicBezTo>
                  <a:pt x="1348902" y="-6402"/>
                  <a:pt x="1943910" y="368112"/>
                  <a:pt x="2140085" y="447555"/>
                </a:cubicBezTo>
                <a:cubicBezTo>
                  <a:pt x="2336260" y="526998"/>
                  <a:pt x="2252764" y="501868"/>
                  <a:pt x="2169268" y="476738"/>
                </a:cubicBezTo>
              </a:path>
            </a:pathLst>
          </a:custGeom>
          <a:noFill/>
          <a:ln>
            <a:solidFill>
              <a:srgbClr val="8DC63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8"/>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l="42886" t="826" b="49107"/>
          <a:stretch>
            <a:fillRect/>
          </a:stretch>
        </p:blipFill>
        <p:spPr bwMode="auto">
          <a:xfrm rot="20642937">
            <a:off x="8822690" y="5669915"/>
            <a:ext cx="915670" cy="673100"/>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8"/>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l="42886" t="826" b="49107"/>
          <a:stretch>
            <a:fillRect/>
          </a:stretch>
        </p:blipFill>
        <p:spPr bwMode="auto">
          <a:xfrm rot="12252080">
            <a:off x="13191490" y="5803900"/>
            <a:ext cx="736600" cy="648970"/>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0" y="-158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pic>
        <p:nvPicPr>
          <p:cNvPr id="5123" name="图片 7"/>
          <p:cNvPicPr>
            <a:picLocks noChangeAspect="1"/>
          </p:cNvPicPr>
          <p:nvPr/>
        </p:nvPicPr>
        <p:blipFill>
          <a:blip r:embed="rId1"/>
          <a:srcRect t="9525" b="9525"/>
          <a:stretch>
            <a:fillRect/>
          </a:stretch>
        </p:blipFill>
        <p:spPr>
          <a:xfrm>
            <a:off x="16129000" y="5400675"/>
            <a:ext cx="6935788" cy="3671888"/>
          </a:xfrm>
          <a:prstGeom prst="rect">
            <a:avLst/>
          </a:prstGeom>
          <a:noFill/>
          <a:ln w="9525">
            <a:noFill/>
          </a:ln>
        </p:spPr>
      </p:pic>
      <p:sp>
        <p:nvSpPr>
          <p:cNvPr id="3" name="矩形 2"/>
          <p:cNvSpPr/>
          <p:nvPr/>
        </p:nvSpPr>
        <p:spPr>
          <a:xfrm>
            <a:off x="0" y="5400675"/>
            <a:ext cx="16129000" cy="36718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5" name="文本框 4"/>
          <p:cNvSpPr txBox="1"/>
          <p:nvPr/>
        </p:nvSpPr>
        <p:spPr>
          <a:xfrm>
            <a:off x="1800225" y="1296988"/>
            <a:ext cx="3285490" cy="3553460"/>
          </a:xfrm>
          <a:prstGeom prst="rect">
            <a:avLst/>
          </a:prstGeom>
          <a:noFill/>
        </p:spPr>
        <p:txBody>
          <a:bodyPr wrap="none" rtlCol="0">
            <a:spAutoFit/>
          </a:bodyPr>
          <a:lstStyle/>
          <a:p>
            <a:pPr marR="0" defTabSz="2304415" fontAlgn="auto">
              <a:spcBef>
                <a:spcPts val="0"/>
              </a:spcBef>
              <a:spcAft>
                <a:spcPts val="0"/>
              </a:spcAft>
              <a:buClrTx/>
              <a:buSzTx/>
              <a:buFontTx/>
              <a:defRPr/>
            </a:pPr>
            <a:r>
              <a:rPr kumimoji="0" lang="en-US" altLang="zh-CN"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rPr>
              <a:t>03</a:t>
            </a:r>
            <a:endParaRPr kumimoji="0" lang="zh-CN" altLang="en-US"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endParaRPr>
          </a:p>
        </p:txBody>
      </p:sp>
      <p:sp>
        <p:nvSpPr>
          <p:cNvPr id="5126" name="文本框 5"/>
          <p:cNvSpPr txBox="1"/>
          <p:nvPr/>
        </p:nvSpPr>
        <p:spPr>
          <a:xfrm>
            <a:off x="1560513" y="6697663"/>
            <a:ext cx="11248390" cy="963295"/>
          </a:xfrm>
          <a:prstGeom prst="rect">
            <a:avLst/>
          </a:prstGeom>
          <a:noFill/>
          <a:ln w="9525">
            <a:noFill/>
          </a:ln>
        </p:spPr>
        <p:txBody>
          <a:bodyPr wrap="none">
            <a:spAutoFit/>
          </a:bodyPr>
          <a:p>
            <a:pPr marR="0" algn="l" defTabSz="2304415" fontAlgn="auto">
              <a:lnSpc>
                <a:spcPts val="6800"/>
              </a:lnSpc>
              <a:spcBef>
                <a:spcPts val="0"/>
              </a:spcBef>
              <a:spcAft>
                <a:spcPts val="0"/>
              </a:spcAft>
              <a:buClrTx/>
              <a:buSzTx/>
              <a:buFontTx/>
              <a:defRPr/>
            </a:pPr>
            <a:r>
              <a:rPr lang="en-US" altLang="zh-CN" sz="6400" b="1" dirty="0">
                <a:solidFill>
                  <a:schemeClr val="bg1"/>
                </a:solidFill>
                <a:latin typeface="Arial" panose="020B0604020202020204" pitchFamily="34" charset="0"/>
                <a:cs typeface="Arial" panose="020B0604020202020204" pitchFamily="34" charset="0"/>
                <a:sym typeface="+mn-ea"/>
              </a:rPr>
              <a:t>Growatt Intelligent Solutions</a:t>
            </a:r>
            <a:endParaRPr lang="en-US" altLang="zh-CN" sz="6400" b="1" dirty="0">
              <a:solidFill>
                <a:schemeClr val="bg1"/>
              </a:solidFill>
              <a:latin typeface="Arial" panose="020B0604020202020204" pitchFamily="34" charset="0"/>
              <a:cs typeface="Arial" panose="020B0604020202020204" pitchFamily="34" charset="0"/>
            </a:endParaRPr>
          </a:p>
        </p:txBody>
      </p:sp>
      <p:pic>
        <p:nvPicPr>
          <p:cNvPr id="9" name="图片 8" descr="84474924-f1d0-443b-b8d7-e224a6cf8fbc"/>
          <p:cNvPicPr>
            <a:picLocks noChangeAspect="1"/>
          </p:cNvPicPr>
          <p:nvPr/>
        </p:nvPicPr>
        <p:blipFill>
          <a:blip r:embed="rId2"/>
          <a:stretch>
            <a:fillRect/>
          </a:stretch>
        </p:blipFill>
        <p:spPr>
          <a:xfrm>
            <a:off x="16152495" y="5492115"/>
            <a:ext cx="6722745" cy="41522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8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9138285" cy="922020"/>
          </a:xfrm>
          <a:prstGeom prst="rect">
            <a:avLst/>
          </a:prstGeom>
          <a:noFill/>
        </p:spPr>
        <p:txBody>
          <a:bodyPr wrap="none" rtlCol="0">
            <a:spAutoFit/>
          </a:bodyPr>
          <a:lstStyle/>
          <a:p>
            <a:pPr marR="0" algn="l" defTabSz="2304415" fontAlgn="auto">
              <a:spcBef>
                <a:spcPts val="0"/>
              </a:spcBef>
              <a:spcAft>
                <a:spcPts val="0"/>
              </a:spcAft>
              <a:buClrTx/>
              <a:buSzTx/>
              <a:buFontTx/>
              <a:defRPr/>
            </a:pPr>
            <a:r>
              <a:rPr lang="en-US" altLang="zh-CN" sz="5400"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Growatt Intelligent Solution</a:t>
            </a:r>
            <a:endParaRPr kumimoji="0" lang="en-US" altLang="zh-CN" sz="54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sym typeface="+mn-ea"/>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sz="8800"/>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sz="8800" b="1" dirty="0"/>
          </a:p>
        </p:txBody>
      </p:sp>
      <p:grpSp>
        <p:nvGrpSpPr>
          <p:cNvPr id="9" name="28212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3"/>
            </p:custDataLst>
          </p:nvPr>
        </p:nvGrpSpPr>
        <p:grpSpPr>
          <a:xfrm rot="0">
            <a:off x="1056005" y="2738755"/>
            <a:ext cx="20792440" cy="8289290"/>
            <a:chOff x="721240" y="1323082"/>
            <a:chExt cx="10773507" cy="4795330"/>
          </a:xfrm>
        </p:grpSpPr>
        <p:cxnSp>
          <p:nvCxnSpPr>
            <p:cNvPr id="10" name="直接连接符 8"/>
            <p:cNvCxnSpPr/>
            <p:nvPr/>
          </p:nvCxnSpPr>
          <p:spPr>
            <a:xfrm flipH="1">
              <a:off x="6095484" y="3411711"/>
              <a:ext cx="3077" cy="2706701"/>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8" name="íšḷîḑê"/>
            <p:cNvSpPr/>
            <p:nvPr/>
          </p:nvSpPr>
          <p:spPr>
            <a:xfrm>
              <a:off x="721240" y="1323082"/>
              <a:ext cx="10773507" cy="1359889"/>
            </a:xfrm>
            <a:custGeom>
              <a:avLst/>
              <a:gdLst>
                <a:gd name="connsiteX0" fmla="*/ 0 w 10773507"/>
                <a:gd name="connsiteY0" fmla="*/ 0 h 1359890"/>
                <a:gd name="connsiteX1" fmla="*/ 5416061 w 10773507"/>
                <a:gd name="connsiteY1" fmla="*/ 1359877 h 1359890"/>
                <a:gd name="connsiteX2" fmla="*/ 10773507 w 10773507"/>
                <a:gd name="connsiteY2" fmla="*/ 23447 h 1359890"/>
              </a:gdLst>
              <a:ahLst/>
              <a:cxnLst>
                <a:cxn ang="0">
                  <a:pos x="connsiteX0" y="connsiteY0"/>
                </a:cxn>
                <a:cxn ang="0">
                  <a:pos x="connsiteX1" y="connsiteY1"/>
                </a:cxn>
                <a:cxn ang="0">
                  <a:pos x="connsiteX2" y="connsiteY2"/>
                </a:cxn>
              </a:cxnLst>
              <a:rect l="l" t="t" r="r" b="b"/>
              <a:pathLst>
                <a:path w="10773507" h="1359890">
                  <a:moveTo>
                    <a:pt x="0" y="0"/>
                  </a:moveTo>
                  <a:cubicBezTo>
                    <a:pt x="1810238" y="677984"/>
                    <a:pt x="3620477" y="1355969"/>
                    <a:pt x="5416061" y="1359877"/>
                  </a:cubicBezTo>
                  <a:cubicBezTo>
                    <a:pt x="7211645" y="1363785"/>
                    <a:pt x="9427307" y="502139"/>
                    <a:pt x="10773507" y="23447"/>
                  </a:cubicBezTo>
                </a:path>
              </a:pathLst>
            </a:cu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p>
          </p:txBody>
        </p:sp>
        <p:sp>
          <p:nvSpPr>
            <p:cNvPr id="43" name="ïŝlïḋé"/>
            <p:cNvSpPr/>
            <p:nvPr/>
          </p:nvSpPr>
          <p:spPr>
            <a:xfrm>
              <a:off x="2279237" y="1639605"/>
              <a:ext cx="2247726" cy="627267"/>
            </a:xfrm>
            <a:prstGeom prst="roundRect">
              <a:avLst>
                <a:gd name="adj" fmla="val 13693"/>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Ins="90000" bIns="46800" anchor="ctr">
              <a:noAutofit/>
            </a:bodyPr>
            <a:lstStyle/>
            <a:p>
              <a:pPr algn="ctr"/>
              <a:r>
                <a:rPr lang="en-US" altLang="zh-CN" sz="3200" b="1" dirty="0" smtClean="0">
                  <a:latin typeface="Arial" panose="020B0604020202020204" pitchFamily="34" charset="0"/>
                  <a:cs typeface="Arial" panose="020B0604020202020204" pitchFamily="34" charset="0"/>
                </a:rPr>
                <a:t>Monitoring Devices</a:t>
              </a:r>
              <a:endParaRPr lang="en-US" altLang="zh-CN" sz="3200" b="1" dirty="0" smtClean="0">
                <a:latin typeface="Arial" panose="020B0604020202020204" pitchFamily="34" charset="0"/>
                <a:cs typeface="Arial" panose="020B0604020202020204" pitchFamily="34" charset="0"/>
              </a:endParaRPr>
            </a:p>
          </p:txBody>
        </p:sp>
        <p:cxnSp>
          <p:nvCxnSpPr>
            <p:cNvPr id="44" name="直接连接符 13"/>
            <p:cNvCxnSpPr>
              <a:stCxn id="43" idx="2"/>
              <a:endCxn id="47" idx="1"/>
            </p:cNvCxnSpPr>
            <p:nvPr/>
          </p:nvCxnSpPr>
          <p:spPr>
            <a:xfrm flipH="1">
              <a:off x="3206481" y="2266871"/>
              <a:ext cx="196620" cy="204379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7" name="ïṧḻíḋè"/>
            <p:cNvSpPr/>
            <p:nvPr/>
          </p:nvSpPr>
          <p:spPr>
            <a:xfrm>
              <a:off x="7774832" y="3996988"/>
              <a:ext cx="1913564" cy="241540"/>
            </a:xfrm>
            <a:custGeom>
              <a:avLst/>
              <a:gdLst>
                <a:gd name="connsiteX0" fmla="*/ 0 w 10773507"/>
                <a:gd name="connsiteY0" fmla="*/ 0 h 1359890"/>
                <a:gd name="connsiteX1" fmla="*/ 5416061 w 10773507"/>
                <a:gd name="connsiteY1" fmla="*/ 1359877 h 1359890"/>
                <a:gd name="connsiteX2" fmla="*/ 10773507 w 10773507"/>
                <a:gd name="connsiteY2" fmla="*/ 23447 h 1359890"/>
              </a:gdLst>
              <a:ahLst/>
              <a:cxnLst>
                <a:cxn ang="0">
                  <a:pos x="connsiteX0" y="connsiteY0"/>
                </a:cxn>
                <a:cxn ang="0">
                  <a:pos x="connsiteX1" y="connsiteY1"/>
                </a:cxn>
                <a:cxn ang="0">
                  <a:pos x="connsiteX2" y="connsiteY2"/>
                </a:cxn>
              </a:cxnLst>
              <a:rect l="l" t="t" r="r" b="b"/>
              <a:pathLst>
                <a:path w="10773507" h="1359890">
                  <a:moveTo>
                    <a:pt x="0" y="0"/>
                  </a:moveTo>
                  <a:cubicBezTo>
                    <a:pt x="1810238" y="677984"/>
                    <a:pt x="3620477" y="1355969"/>
                    <a:pt x="5416061" y="1359877"/>
                  </a:cubicBezTo>
                  <a:cubicBezTo>
                    <a:pt x="7211645" y="1363785"/>
                    <a:pt x="9427307" y="502139"/>
                    <a:pt x="10773507" y="23447"/>
                  </a:cubicBezTo>
                </a:path>
              </a:pathLst>
            </a:cu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p>
          </p:txBody>
        </p:sp>
        <p:cxnSp>
          <p:nvCxnSpPr>
            <p:cNvPr id="72" name="直接连接符 18"/>
            <p:cNvCxnSpPr>
              <a:stCxn id="74" idx="2"/>
              <a:endCxn id="57" idx="1"/>
            </p:cNvCxnSpPr>
            <p:nvPr/>
          </p:nvCxnSpPr>
          <p:spPr>
            <a:xfrm>
              <a:off x="8736821" y="2330926"/>
              <a:ext cx="0" cy="190759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4" name="iSlîdê"/>
            <p:cNvSpPr/>
            <p:nvPr/>
          </p:nvSpPr>
          <p:spPr>
            <a:xfrm>
              <a:off x="7601065" y="1662702"/>
              <a:ext cx="2271512" cy="668224"/>
            </a:xfrm>
            <a:prstGeom prst="roundRect">
              <a:avLst>
                <a:gd name="adj" fmla="val 13693"/>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Ins="90000" bIns="46800" anchor="ctr">
              <a:noAutofit/>
            </a:bodyPr>
            <a:lstStyle/>
            <a:p>
              <a:pPr algn="ctr"/>
              <a:r>
                <a:rPr lang="en-US" altLang="zh-CN" sz="3200" b="1" dirty="0" smtClean="0">
                  <a:latin typeface="Arial" panose="020B0604020202020204" pitchFamily="34" charset="0"/>
                  <a:cs typeface="Arial" panose="020B0604020202020204" pitchFamily="34" charset="0"/>
                </a:rPr>
                <a:t>Monitoring Platform</a:t>
              </a:r>
              <a:endParaRPr lang="en-US" altLang="zh-CN" sz="3200" b="1" dirty="0" smtClean="0">
                <a:latin typeface="Arial" panose="020B0604020202020204" pitchFamily="34" charset="0"/>
                <a:cs typeface="Arial" panose="020B0604020202020204" pitchFamily="34" charset="0"/>
              </a:endParaRPr>
            </a:p>
          </p:txBody>
        </p:sp>
      </p:grpSp>
      <p:sp>
        <p:nvSpPr>
          <p:cNvPr id="77" name="TextBox 39"/>
          <p:cNvSpPr txBox="1"/>
          <p:nvPr/>
        </p:nvSpPr>
        <p:spPr>
          <a:xfrm>
            <a:off x="8021955" y="6616700"/>
            <a:ext cx="3531235" cy="953135"/>
          </a:xfrm>
          <a:prstGeom prst="rect">
            <a:avLst/>
          </a:prstGeom>
          <a:noFill/>
        </p:spPr>
        <p:txBody>
          <a:bodyPr wrap="square" rtlCol="0">
            <a:spAutoFit/>
          </a:bodyPr>
          <a:lstStyle/>
          <a:p>
            <a:pPr algn="ctr"/>
            <a:r>
              <a:rPr lang="en-US" altLang="zh-CN" sz="2800" b="1" dirty="0" smtClean="0">
                <a:solidFill>
                  <a:schemeClr val="bg1">
                    <a:lumMod val="85000"/>
                  </a:schemeClr>
                </a:solidFill>
                <a:latin typeface="Arial" panose="020B0604020202020204" pitchFamily="34" charset="0"/>
                <a:cs typeface="Arial" panose="020B0604020202020204" pitchFamily="34" charset="0"/>
              </a:rPr>
              <a:t>  </a:t>
            </a:r>
            <a:r>
              <a:rPr lang="en-US" altLang="zh-CN" sz="2800" b="1" dirty="0" err="1" smtClean="0">
                <a:latin typeface="Arial" panose="020B0604020202020204" pitchFamily="34" charset="0"/>
                <a:cs typeface="Arial" panose="020B0604020202020204" pitchFamily="34" charset="0"/>
              </a:rPr>
              <a:t>ShineWiFi/GPRS/</a:t>
            </a:r>
            <a:endParaRPr lang="en-US" altLang="zh-CN" sz="2800" b="1" dirty="0" err="1" smtClean="0">
              <a:latin typeface="Arial" panose="020B0604020202020204" pitchFamily="34" charset="0"/>
              <a:cs typeface="Arial" panose="020B0604020202020204" pitchFamily="34" charset="0"/>
            </a:endParaRPr>
          </a:p>
          <a:p>
            <a:pPr algn="ctr"/>
            <a:r>
              <a:rPr lang="en-US" altLang="zh-CN" sz="2800" b="1" dirty="0" err="1" smtClean="0">
                <a:latin typeface="Arial" panose="020B0604020202020204" pitchFamily="34" charset="0"/>
                <a:cs typeface="Arial" panose="020B0604020202020204" pitchFamily="34" charset="0"/>
              </a:rPr>
              <a:t>4G (-S/-X/-F)</a:t>
            </a:r>
            <a:endParaRPr lang="en-US" altLang="zh-CN" sz="2800" b="1" dirty="0" err="1" smtClean="0">
              <a:latin typeface="Arial" panose="020B0604020202020204" pitchFamily="34" charset="0"/>
              <a:cs typeface="Arial" panose="020B0604020202020204" pitchFamily="34" charset="0"/>
            </a:endParaRPr>
          </a:p>
        </p:txBody>
      </p:sp>
      <p:sp>
        <p:nvSpPr>
          <p:cNvPr id="80" name="TextBox 42"/>
          <p:cNvSpPr txBox="1"/>
          <p:nvPr/>
        </p:nvSpPr>
        <p:spPr>
          <a:xfrm>
            <a:off x="7554595" y="10485120"/>
            <a:ext cx="3258820" cy="521970"/>
          </a:xfrm>
          <a:prstGeom prst="rect">
            <a:avLst/>
          </a:prstGeom>
          <a:noFill/>
        </p:spPr>
        <p:txBody>
          <a:bodyPr wrap="square" rtlCol="0">
            <a:spAutoFit/>
          </a:bodyPr>
          <a:lstStyle/>
          <a:p>
            <a:r>
              <a:rPr lang="en-US" altLang="zh-CN" sz="2800" b="1" dirty="0" err="1" smtClean="0">
                <a:latin typeface="Arial" panose="020B0604020202020204" pitchFamily="34" charset="0"/>
                <a:cs typeface="Arial" panose="020B0604020202020204" pitchFamily="34" charset="0"/>
              </a:rPr>
              <a:t>ShineMaster /-4G</a:t>
            </a:r>
            <a:endParaRPr lang="en-US" altLang="zh-CN" sz="2800" b="1" dirty="0" err="1" smtClean="0">
              <a:latin typeface="Arial" panose="020B0604020202020204" pitchFamily="34" charset="0"/>
              <a:cs typeface="Arial" panose="020B0604020202020204" pitchFamily="34" charset="0"/>
            </a:endParaRPr>
          </a:p>
        </p:txBody>
      </p:sp>
      <p:sp>
        <p:nvSpPr>
          <p:cNvPr id="81" name="TextBox 43"/>
          <p:cNvSpPr txBox="1"/>
          <p:nvPr/>
        </p:nvSpPr>
        <p:spPr>
          <a:xfrm>
            <a:off x="11873865" y="8202930"/>
            <a:ext cx="3408680" cy="521970"/>
          </a:xfrm>
          <a:prstGeom prst="rect">
            <a:avLst/>
          </a:prstGeom>
          <a:noFill/>
        </p:spPr>
        <p:txBody>
          <a:bodyPr wrap="square" rtlCol="0">
            <a:spAutoFit/>
          </a:bodyPr>
          <a:lstStyle/>
          <a:p>
            <a:pPr algn="ctr"/>
            <a:r>
              <a:rPr lang="en-US" altLang="zh-CN" sz="2800" b="1" dirty="0" err="1" smtClean="0">
                <a:latin typeface="Arial" panose="020B0604020202020204" pitchFamily="34" charset="0"/>
                <a:cs typeface="Arial" panose="020B0604020202020204" pitchFamily="34" charset="0"/>
              </a:rPr>
              <a:t>ShinePhone APP</a:t>
            </a:r>
            <a:endParaRPr lang="en-US" altLang="zh-CN" sz="2800" b="1" dirty="0" err="1" smtClean="0">
              <a:latin typeface="Arial" panose="020B0604020202020204" pitchFamily="34" charset="0"/>
              <a:cs typeface="Arial" panose="020B0604020202020204" pitchFamily="34" charset="0"/>
            </a:endParaRPr>
          </a:p>
        </p:txBody>
      </p:sp>
      <p:sp>
        <p:nvSpPr>
          <p:cNvPr id="82" name="TextBox 44"/>
          <p:cNvSpPr txBox="1"/>
          <p:nvPr/>
        </p:nvSpPr>
        <p:spPr>
          <a:xfrm>
            <a:off x="17817465" y="7923530"/>
            <a:ext cx="4423410" cy="521970"/>
          </a:xfrm>
          <a:prstGeom prst="rect">
            <a:avLst/>
          </a:prstGeom>
          <a:noFill/>
        </p:spPr>
        <p:txBody>
          <a:bodyPr wrap="square" rtlCol="0">
            <a:spAutoFit/>
          </a:bodyPr>
          <a:lstStyle/>
          <a:p>
            <a:pPr algn="ctr"/>
            <a:r>
              <a:rPr lang="en-US" altLang="zh-CN" sz="2800" b="1" dirty="0" err="1" smtClean="0">
                <a:latin typeface="Arial" panose="020B0604020202020204" pitchFamily="34" charset="0"/>
                <a:cs typeface="Arial" panose="020B0604020202020204" pitchFamily="34" charset="0"/>
              </a:rPr>
              <a:t>ShineServer system</a:t>
            </a:r>
            <a:endParaRPr lang="en-US" altLang="zh-CN" sz="2800" b="1" dirty="0" err="1" smtClean="0">
              <a:latin typeface="Arial" panose="020B0604020202020204" pitchFamily="34" charset="0"/>
              <a:cs typeface="Arial" panose="020B0604020202020204" pitchFamily="34" charset="0"/>
            </a:endParaRPr>
          </a:p>
        </p:txBody>
      </p:sp>
      <p:grpSp>
        <p:nvGrpSpPr>
          <p:cNvPr id="84" name="组合 83"/>
          <p:cNvGrpSpPr/>
          <p:nvPr/>
        </p:nvGrpSpPr>
        <p:grpSpPr>
          <a:xfrm rot="0">
            <a:off x="18363565" y="5595620"/>
            <a:ext cx="3335020" cy="2341245"/>
            <a:chOff x="218148" y="915566"/>
            <a:chExt cx="5938028" cy="4129552"/>
          </a:xfrm>
        </p:grpSpPr>
        <p:pic>
          <p:nvPicPr>
            <p:cNvPr id="85" name="图片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148" y="915566"/>
              <a:ext cx="5938028" cy="2259842"/>
            </a:xfrm>
            <a:prstGeom prst="rect">
              <a:avLst/>
            </a:prstGeom>
          </p:spPr>
        </p:pic>
        <p:pic>
          <p:nvPicPr>
            <p:cNvPr id="86" name="图片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48" y="3147814"/>
              <a:ext cx="5938028" cy="1897304"/>
            </a:xfrm>
            <a:prstGeom prst="rect">
              <a:avLst/>
            </a:prstGeom>
          </p:spPr>
        </p:pic>
      </p:grpSp>
      <p:grpSp>
        <p:nvGrpSpPr>
          <p:cNvPr id="87" name="组合 86"/>
          <p:cNvGrpSpPr/>
          <p:nvPr/>
        </p:nvGrpSpPr>
        <p:grpSpPr>
          <a:xfrm rot="0">
            <a:off x="11956415" y="5518150"/>
            <a:ext cx="3214370" cy="2646045"/>
            <a:chOff x="2154935" y="1031249"/>
            <a:chExt cx="4433289" cy="3738135"/>
          </a:xfrm>
        </p:grpSpPr>
        <p:pic>
          <p:nvPicPr>
            <p:cNvPr id="88" name="图片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4935" y="1031249"/>
              <a:ext cx="2057026" cy="3738135"/>
            </a:xfrm>
            <a:prstGeom prst="rect">
              <a:avLst/>
            </a:prstGeom>
          </p:spPr>
        </p:pic>
        <p:pic>
          <p:nvPicPr>
            <p:cNvPr id="89" name="图片 8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5722" y="1059582"/>
              <a:ext cx="2372502" cy="3709802"/>
            </a:xfrm>
            <a:prstGeom prst="rect">
              <a:avLst/>
            </a:prstGeom>
          </p:spPr>
        </p:pic>
      </p:grpSp>
      <p:pic>
        <p:nvPicPr>
          <p:cNvPr id="90" name="图片 8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260" y="5028565"/>
            <a:ext cx="3295650" cy="1966595"/>
          </a:xfrm>
          <a:prstGeom prst="rect">
            <a:avLst/>
          </a:prstGeom>
        </p:spPr>
      </p:pic>
      <p:sp>
        <p:nvSpPr>
          <p:cNvPr id="92" name="TextBox 41"/>
          <p:cNvSpPr txBox="1"/>
          <p:nvPr/>
        </p:nvSpPr>
        <p:spPr>
          <a:xfrm>
            <a:off x="1055370" y="6867525"/>
            <a:ext cx="2573655" cy="521970"/>
          </a:xfrm>
          <a:prstGeom prst="rect">
            <a:avLst/>
          </a:prstGeom>
          <a:noFill/>
        </p:spPr>
        <p:txBody>
          <a:bodyPr wrap="square" rtlCol="0">
            <a:spAutoFit/>
          </a:bodyPr>
          <a:lstStyle/>
          <a:p>
            <a:r>
              <a:rPr lang="en-US" altLang="zh-CN" sz="2800" b="1" dirty="0" err="1" smtClean="0">
                <a:latin typeface="Arial" panose="020B0604020202020204" pitchFamily="34" charset="0"/>
                <a:cs typeface="Arial" panose="020B0604020202020204" pitchFamily="34" charset="0"/>
              </a:rPr>
              <a:t>ShineLink /-</a:t>
            </a:r>
            <a:r>
              <a:rPr lang="en-US" altLang="zh-CN" sz="2800" b="1" dirty="0" err="1" smtClean="0">
                <a:latin typeface="Arial" panose="020B0604020202020204" pitchFamily="34" charset="0"/>
                <a:cs typeface="Arial" panose="020B0604020202020204" pitchFamily="34" charset="0"/>
              </a:rPr>
              <a:t>X</a:t>
            </a:r>
            <a:endParaRPr lang="en-US" altLang="zh-CN" sz="2800" b="1" dirty="0" err="1" smtClean="0">
              <a:latin typeface="Arial" panose="020B0604020202020204" pitchFamily="34" charset="0"/>
              <a:cs typeface="Arial" panose="020B0604020202020204" pitchFamily="34" charset="0"/>
            </a:endParaRPr>
          </a:p>
        </p:txBody>
      </p:sp>
      <p:sp>
        <p:nvSpPr>
          <p:cNvPr id="95" name="TextBox 41"/>
          <p:cNvSpPr txBox="1"/>
          <p:nvPr/>
        </p:nvSpPr>
        <p:spPr>
          <a:xfrm>
            <a:off x="3391535" y="11670030"/>
            <a:ext cx="4084955" cy="521970"/>
          </a:xfrm>
          <a:prstGeom prst="rect">
            <a:avLst/>
          </a:prstGeom>
          <a:noFill/>
        </p:spPr>
        <p:txBody>
          <a:bodyPr wrap="square" rtlCol="0">
            <a:spAutoFit/>
          </a:bodyPr>
          <a:lstStyle/>
          <a:p>
            <a:r>
              <a:rPr lang="en-US" altLang="zh-CN" sz="2800" b="1" dirty="0" err="1" smtClean="0">
                <a:latin typeface="Arial" panose="020B0604020202020204" pitchFamily="34" charset="0"/>
                <a:cs typeface="Arial" panose="020B0604020202020204" pitchFamily="34" charset="0"/>
              </a:rPr>
              <a:t>Smart Energy Manager</a:t>
            </a:r>
            <a:endParaRPr lang="en-US" altLang="zh-CN" sz="2800" b="1" dirty="0" err="1" smtClean="0">
              <a:latin typeface="Arial" panose="020B0604020202020204" pitchFamily="34" charset="0"/>
              <a:cs typeface="Arial" panose="020B0604020202020204" pitchFamily="34" charset="0"/>
            </a:endParaRPr>
          </a:p>
        </p:txBody>
      </p:sp>
      <p:sp>
        <p:nvSpPr>
          <p:cNvPr id="97" name="TextBox 41"/>
          <p:cNvSpPr txBox="1"/>
          <p:nvPr/>
        </p:nvSpPr>
        <p:spPr>
          <a:xfrm>
            <a:off x="1258570" y="9304020"/>
            <a:ext cx="2573655" cy="521970"/>
          </a:xfrm>
          <a:prstGeom prst="rect">
            <a:avLst/>
          </a:prstGeom>
          <a:noFill/>
        </p:spPr>
        <p:txBody>
          <a:bodyPr wrap="square" rtlCol="0">
            <a:spAutoFit/>
          </a:bodyPr>
          <a:lstStyle/>
          <a:p>
            <a:r>
              <a:rPr lang="en-US" altLang="zh-CN" sz="2800" b="1" dirty="0" err="1" smtClean="0">
                <a:latin typeface="Arial" panose="020B0604020202020204" pitchFamily="34" charset="0"/>
                <a:cs typeface="Arial" panose="020B0604020202020204" pitchFamily="34" charset="0"/>
              </a:rPr>
              <a:t>ShineLan-X</a:t>
            </a:r>
            <a:endParaRPr lang="en-US" altLang="zh-CN" sz="2800" b="1" dirty="0" err="1" smtClean="0">
              <a:latin typeface="Arial" panose="020B0604020202020204" pitchFamily="34" charset="0"/>
              <a:cs typeface="Arial" panose="020B0604020202020204" pitchFamily="34" charset="0"/>
            </a:endParaRPr>
          </a:p>
        </p:txBody>
      </p:sp>
      <p:cxnSp>
        <p:nvCxnSpPr>
          <p:cNvPr id="101" name="直接连接符 13"/>
          <p:cNvCxnSpPr>
            <a:stCxn id="102" idx="0"/>
            <a:endCxn id="57" idx="1"/>
          </p:cNvCxnSpPr>
          <p:nvPr/>
        </p:nvCxnSpPr>
        <p:spPr>
          <a:xfrm flipH="1" flipV="1">
            <a:off x="16527145" y="7778750"/>
            <a:ext cx="24765" cy="151003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TextBox 43"/>
          <p:cNvSpPr txBox="1"/>
          <p:nvPr/>
        </p:nvSpPr>
        <p:spPr>
          <a:xfrm>
            <a:off x="15003780" y="11219180"/>
            <a:ext cx="3045460" cy="521970"/>
          </a:xfrm>
          <a:prstGeom prst="rect">
            <a:avLst/>
          </a:prstGeom>
          <a:noFill/>
        </p:spPr>
        <p:txBody>
          <a:bodyPr wrap="square" rtlCol="0">
            <a:spAutoFit/>
          </a:bodyPr>
          <a:lstStyle/>
          <a:p>
            <a:pPr algn="ctr"/>
            <a:r>
              <a:rPr lang="en-US" altLang="zh-CN" sz="2800" b="1" dirty="0" err="1" smtClean="0">
                <a:latin typeface="Arial" panose="020B0604020202020204" pitchFamily="34" charset="0"/>
                <a:cs typeface="Arial" panose="020B0604020202020204" pitchFamily="34" charset="0"/>
              </a:rPr>
              <a:t>OSS</a:t>
            </a:r>
            <a:endParaRPr lang="en-US" altLang="zh-CN" sz="2800" b="1" dirty="0" err="1" smtClean="0">
              <a:latin typeface="Arial" panose="020B0604020202020204" pitchFamily="34" charset="0"/>
              <a:cs typeface="Arial" panose="020B0604020202020204" pitchFamily="34" charset="0"/>
            </a:endParaRPr>
          </a:p>
        </p:txBody>
      </p:sp>
      <p:cxnSp>
        <p:nvCxnSpPr>
          <p:cNvPr id="5" name="曲线连接符 4"/>
          <p:cNvCxnSpPr/>
          <p:nvPr/>
        </p:nvCxnSpPr>
        <p:spPr>
          <a:xfrm flipV="1">
            <a:off x="5842000" y="6769100"/>
            <a:ext cx="2583180" cy="1168400"/>
          </a:xfrm>
          <a:prstGeom prst="curvedConnector3">
            <a:avLst>
              <a:gd name="adj1" fmla="val 50025"/>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曲线连接符 6"/>
          <p:cNvCxnSpPr/>
          <p:nvPr/>
        </p:nvCxnSpPr>
        <p:spPr>
          <a:xfrm rot="10800000" flipV="1">
            <a:off x="3528695" y="7937500"/>
            <a:ext cx="2333625" cy="1135380"/>
          </a:xfrm>
          <a:prstGeom prst="curvedConnector3">
            <a:avLst>
              <a:gd name="adj1" fmla="val 4998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任意多边形 10"/>
          <p:cNvSpPr/>
          <p:nvPr/>
        </p:nvSpPr>
        <p:spPr>
          <a:xfrm rot="10620000">
            <a:off x="5842635" y="7896860"/>
            <a:ext cx="2103755" cy="1658620"/>
          </a:xfrm>
          <a:custGeom>
            <a:avLst/>
            <a:gdLst>
              <a:gd name="connisteX0" fmla="*/ 0 w 2103755"/>
              <a:gd name="connsiteY0" fmla="*/ 0 h 1658620"/>
              <a:gd name="connisteX1" fmla="*/ 566420 w 2103755"/>
              <a:gd name="connsiteY1" fmla="*/ 1112520 h 1658620"/>
              <a:gd name="connisteX2" fmla="*/ 2103755 w 2103755"/>
              <a:gd name="connsiteY2" fmla="*/ 1658620 h 1658620"/>
            </a:gdLst>
            <a:ahLst/>
            <a:cxnLst>
              <a:cxn ang="0">
                <a:pos x="connisteX0" y="connsiteY0"/>
              </a:cxn>
              <a:cxn ang="0">
                <a:pos x="connisteX1" y="connsiteY1"/>
              </a:cxn>
              <a:cxn ang="0">
                <a:pos x="connisteX2" y="connsiteY2"/>
              </a:cxn>
            </a:cxnLst>
            <a:rect l="l" t="t" r="r" b="b"/>
            <a:pathLst>
              <a:path w="2103755" h="1658620">
                <a:moveTo>
                  <a:pt x="0" y="0"/>
                </a:moveTo>
                <a:cubicBezTo>
                  <a:pt x="82550" y="211455"/>
                  <a:pt x="145415" y="781050"/>
                  <a:pt x="566420" y="1112520"/>
                </a:cubicBezTo>
                <a:cubicBezTo>
                  <a:pt x="987425" y="1443990"/>
                  <a:pt x="1807845" y="1571625"/>
                  <a:pt x="2103755" y="165862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11"/>
          <p:cNvSpPr/>
          <p:nvPr/>
        </p:nvSpPr>
        <p:spPr>
          <a:xfrm rot="13800000">
            <a:off x="4783455" y="8263255"/>
            <a:ext cx="1718310" cy="1978025"/>
          </a:xfrm>
          <a:custGeom>
            <a:avLst/>
            <a:gdLst>
              <a:gd name="connisteX0" fmla="*/ 0 w 2103755"/>
              <a:gd name="connsiteY0" fmla="*/ 0 h 1658620"/>
              <a:gd name="connisteX1" fmla="*/ 566420 w 2103755"/>
              <a:gd name="connsiteY1" fmla="*/ 1112520 h 1658620"/>
              <a:gd name="connisteX2" fmla="*/ 2103755 w 2103755"/>
              <a:gd name="connsiteY2" fmla="*/ 1658620 h 1658620"/>
            </a:gdLst>
            <a:ahLst/>
            <a:cxnLst>
              <a:cxn ang="0">
                <a:pos x="connisteX0" y="connsiteY0"/>
              </a:cxn>
              <a:cxn ang="0">
                <a:pos x="connisteX1" y="connsiteY1"/>
              </a:cxn>
              <a:cxn ang="0">
                <a:pos x="connisteX2" y="connsiteY2"/>
              </a:cxn>
            </a:cxnLst>
            <a:rect l="l" t="t" r="r" b="b"/>
            <a:pathLst>
              <a:path w="2103755" h="1658620">
                <a:moveTo>
                  <a:pt x="0" y="0"/>
                </a:moveTo>
                <a:cubicBezTo>
                  <a:pt x="82550" y="211455"/>
                  <a:pt x="145415" y="781050"/>
                  <a:pt x="566420" y="1112520"/>
                </a:cubicBezTo>
                <a:cubicBezTo>
                  <a:pt x="987425" y="1443990"/>
                  <a:pt x="1807845" y="1571625"/>
                  <a:pt x="2103755" y="165862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任意多边形 12"/>
          <p:cNvSpPr/>
          <p:nvPr/>
        </p:nvSpPr>
        <p:spPr>
          <a:xfrm rot="21180000" flipH="1" flipV="1">
            <a:off x="3966210" y="6791325"/>
            <a:ext cx="1783715" cy="1248410"/>
          </a:xfrm>
          <a:custGeom>
            <a:avLst/>
            <a:gdLst>
              <a:gd name="connisteX0" fmla="*/ 0 w 2103755"/>
              <a:gd name="connsiteY0" fmla="*/ 0 h 1658620"/>
              <a:gd name="connisteX1" fmla="*/ 566420 w 2103755"/>
              <a:gd name="connsiteY1" fmla="*/ 1112520 h 1658620"/>
              <a:gd name="connisteX2" fmla="*/ 2103755 w 2103755"/>
              <a:gd name="connsiteY2" fmla="*/ 1658620 h 1658620"/>
            </a:gdLst>
            <a:ahLst/>
            <a:cxnLst>
              <a:cxn ang="0">
                <a:pos x="connisteX0" y="connsiteY0"/>
              </a:cxn>
              <a:cxn ang="0">
                <a:pos x="connisteX1" y="connsiteY1"/>
              </a:cxn>
              <a:cxn ang="0">
                <a:pos x="connisteX2" y="connsiteY2"/>
              </a:cxn>
            </a:cxnLst>
            <a:rect l="l" t="t" r="r" b="b"/>
            <a:pathLst>
              <a:path w="2103755" h="1658620">
                <a:moveTo>
                  <a:pt x="0" y="0"/>
                </a:moveTo>
                <a:cubicBezTo>
                  <a:pt x="82550" y="211455"/>
                  <a:pt x="145415" y="781050"/>
                  <a:pt x="566420" y="1112520"/>
                </a:cubicBezTo>
                <a:cubicBezTo>
                  <a:pt x="987425" y="1443990"/>
                  <a:pt x="1807845" y="1571625"/>
                  <a:pt x="2103755" y="165862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Growatt Shine LAN-X"/>
          <p:cNvPicPr>
            <a:picLocks noChangeAspect="1"/>
          </p:cNvPicPr>
          <p:nvPr/>
        </p:nvPicPr>
        <p:blipFill>
          <a:blip r:embed="rId9"/>
          <a:stretch>
            <a:fillRect/>
          </a:stretch>
        </p:blipFill>
        <p:spPr>
          <a:xfrm rot="17580000">
            <a:off x="1898015" y="7794625"/>
            <a:ext cx="772160" cy="1971040"/>
          </a:xfrm>
          <a:prstGeom prst="rect">
            <a:avLst/>
          </a:prstGeom>
        </p:spPr>
      </p:pic>
      <p:pic>
        <p:nvPicPr>
          <p:cNvPr id="4" name="图片 3" descr="Growatt ShineMaster"/>
          <p:cNvPicPr>
            <a:picLocks noChangeAspect="1"/>
          </p:cNvPicPr>
          <p:nvPr/>
        </p:nvPicPr>
        <p:blipFill>
          <a:blip r:embed="rId10"/>
          <a:stretch>
            <a:fillRect/>
          </a:stretch>
        </p:blipFill>
        <p:spPr>
          <a:xfrm>
            <a:off x="8162925" y="9212580"/>
            <a:ext cx="1903730" cy="1120140"/>
          </a:xfrm>
          <a:prstGeom prst="rect">
            <a:avLst/>
          </a:prstGeom>
        </p:spPr>
      </p:pic>
      <p:pic>
        <p:nvPicPr>
          <p:cNvPr id="8" name="图片 7" descr="Growatt ShineWiFi-X"/>
          <p:cNvPicPr>
            <a:picLocks noChangeAspect="1"/>
          </p:cNvPicPr>
          <p:nvPr/>
        </p:nvPicPr>
        <p:blipFill>
          <a:blip r:embed="rId11"/>
          <a:stretch>
            <a:fillRect/>
          </a:stretch>
        </p:blipFill>
        <p:spPr>
          <a:xfrm>
            <a:off x="9098280" y="5625465"/>
            <a:ext cx="1777365" cy="1096010"/>
          </a:xfrm>
          <a:prstGeom prst="rect">
            <a:avLst/>
          </a:prstGeom>
        </p:spPr>
      </p:pic>
      <p:pic>
        <p:nvPicPr>
          <p:cNvPr id="14" name="图片 13" descr="Smart EnergyManager (SEM-E)"/>
          <p:cNvPicPr>
            <a:picLocks noChangeAspect="1"/>
          </p:cNvPicPr>
          <p:nvPr/>
        </p:nvPicPr>
        <p:blipFill>
          <a:blip r:embed="rId12"/>
          <a:stretch>
            <a:fillRect/>
          </a:stretch>
        </p:blipFill>
        <p:spPr>
          <a:xfrm>
            <a:off x="4479925" y="9906000"/>
            <a:ext cx="1890395" cy="1879600"/>
          </a:xfrm>
          <a:prstGeom prst="rect">
            <a:avLst/>
          </a:prstGeom>
        </p:spPr>
      </p:pic>
      <p:pic>
        <p:nvPicPr>
          <p:cNvPr id="16" name="图片 15"/>
          <p:cNvPicPr>
            <a:picLocks noChangeAspect="1"/>
          </p:cNvPicPr>
          <p:nvPr/>
        </p:nvPicPr>
        <p:blipFill>
          <a:blip r:embed="rId13"/>
          <a:stretch>
            <a:fillRect/>
          </a:stretch>
        </p:blipFill>
        <p:spPr>
          <a:xfrm>
            <a:off x="14553565" y="8846185"/>
            <a:ext cx="4194175" cy="21615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3837305" cy="783590"/>
          </a:xfrm>
          <a:prstGeom prst="rect">
            <a:avLst/>
          </a:prstGeom>
          <a:noFill/>
        </p:spPr>
        <p:txBody>
          <a:bodyPr wrap="none" rtlCol="0">
            <a:spAutoFit/>
          </a:bodyPr>
          <a:lstStyle/>
          <a:p>
            <a:pPr marR="0" algn="l" defTabSz="2304415" fontAlgn="auto">
              <a:spcBef>
                <a:spcPts val="0"/>
              </a:spcBef>
              <a:spcAft>
                <a:spcPts val="0"/>
              </a:spcAft>
              <a:buClrTx/>
              <a:buSzTx/>
              <a:buFontTx/>
              <a:defRPr/>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Data Security</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3" name="文本框 2"/>
          <p:cNvSpPr txBox="1"/>
          <p:nvPr/>
        </p:nvSpPr>
        <p:spPr>
          <a:xfrm>
            <a:off x="1133475" y="2496820"/>
            <a:ext cx="18780760" cy="2168525"/>
          </a:xfrm>
          <a:prstGeom prst="rect">
            <a:avLst/>
          </a:prstGeom>
          <a:noFill/>
        </p:spPr>
        <p:txBody>
          <a:bodyPr wrap="square" rtlCol="0">
            <a:spAutoFit/>
          </a:bodyPr>
          <a:p>
            <a:pPr>
              <a:lnSpc>
                <a:spcPct val="150000"/>
              </a:lnSpc>
              <a:spcBef>
                <a:spcPts val="0"/>
              </a:spcBef>
              <a:buClr>
                <a:srgbClr val="488412"/>
              </a:buClr>
              <a:defRPr/>
            </a:pPr>
            <a:r>
              <a:rPr lang="en-US" altLang="zh-CN" dirty="0">
                <a:solidFill>
                  <a:schemeClr val="tx1">
                    <a:lumMod val="65000"/>
                    <a:lumOff val="35000"/>
                  </a:schemeClr>
                </a:solidFill>
                <a:sym typeface="+mn-ea"/>
              </a:rPr>
              <a:t>Growatt always pays great attention to data security, </a:t>
            </a:r>
            <a:endParaRPr lang="en-US" altLang="zh-CN" dirty="0">
              <a:solidFill>
                <a:schemeClr val="tx1">
                  <a:lumMod val="65000"/>
                  <a:lumOff val="35000"/>
                </a:schemeClr>
              </a:solidFill>
              <a:sym typeface="+mn-ea"/>
            </a:endParaRPr>
          </a:p>
          <a:p>
            <a:pPr>
              <a:lnSpc>
                <a:spcPct val="150000"/>
              </a:lnSpc>
              <a:spcBef>
                <a:spcPts val="0"/>
              </a:spcBef>
              <a:buClr>
                <a:srgbClr val="488412"/>
              </a:buClr>
              <a:defRPr/>
            </a:pPr>
            <a:r>
              <a:rPr lang="en-US" altLang="zh-CN" dirty="0">
                <a:solidFill>
                  <a:schemeClr val="tx1">
                    <a:lumMod val="65000"/>
                    <a:lumOff val="35000"/>
                  </a:schemeClr>
                </a:solidFill>
                <a:sym typeface="+mn-ea"/>
              </a:rPr>
              <a:t>Database is in European Union,  located in</a:t>
            </a:r>
            <a:r>
              <a:rPr kumimoji="1" lang="en-US" altLang="zh-CN" kern="0" dirty="0">
                <a:solidFill>
                  <a:schemeClr val="accent2">
                    <a:lumMod val="20000"/>
                    <a:lumOff val="80000"/>
                  </a:schemeClr>
                </a:solidFill>
                <a:latin typeface="Arial" panose="020B0604020202020204" pitchFamily="34" charset="0"/>
                <a:cs typeface="Arial" panose="020B0604020202020204" pitchFamily="34" charset="0"/>
                <a:sym typeface="+mn-ea"/>
              </a:rPr>
              <a:t> </a:t>
            </a:r>
            <a:r>
              <a:rPr kumimoji="1" lang="en-US" altLang="zh-CN" kern="0" dirty="0">
                <a:solidFill>
                  <a:srgbClr val="7ABC32"/>
                </a:solidFill>
                <a:latin typeface="Arial" panose="020B0604020202020204" pitchFamily="34" charset="0"/>
                <a:cs typeface="Arial" panose="020B0604020202020204" pitchFamily="34" charset="0"/>
                <a:sym typeface="+mn-ea"/>
              </a:rPr>
              <a:t>Frankfurt , Germany</a:t>
            </a:r>
            <a:endParaRPr lang="zh-CN" altLang="en-US"/>
          </a:p>
        </p:txBody>
      </p:sp>
      <p:sp>
        <p:nvSpPr>
          <p:cNvPr id="4" name="文本框 3"/>
          <p:cNvSpPr txBox="1"/>
          <p:nvPr/>
        </p:nvSpPr>
        <p:spPr>
          <a:xfrm>
            <a:off x="1358900" y="6089650"/>
            <a:ext cx="8644890" cy="783590"/>
          </a:xfrm>
          <a:prstGeom prst="rect">
            <a:avLst/>
          </a:prstGeom>
          <a:noFill/>
        </p:spPr>
        <p:txBody>
          <a:bodyPr wrap="square" rtlCol="0">
            <a:spAutoFit/>
          </a:bodyPr>
          <a:p>
            <a:r>
              <a:rPr kumimoji="1" lang="en-US" altLang="zh-CN" kern="0" dirty="0">
                <a:solidFill>
                  <a:srgbClr val="7ABC32"/>
                </a:solidFill>
                <a:latin typeface="Arial" panose="020B0604020202020204" pitchFamily="34" charset="0"/>
                <a:cs typeface="Arial" panose="020B0604020202020204" pitchFamily="34" charset="0"/>
                <a:sym typeface="+mn-ea"/>
              </a:rPr>
              <a:t>Comply with GDPR </a:t>
            </a:r>
            <a:endParaRPr lang="zh-CN" altLang="en-US"/>
          </a:p>
        </p:txBody>
      </p:sp>
      <p:sp>
        <p:nvSpPr>
          <p:cNvPr id="5" name="文本框 4"/>
          <p:cNvSpPr txBox="1"/>
          <p:nvPr/>
        </p:nvSpPr>
        <p:spPr>
          <a:xfrm>
            <a:off x="1392555" y="6821805"/>
            <a:ext cx="15540990" cy="1198880"/>
          </a:xfrm>
          <a:prstGeom prst="rect">
            <a:avLst/>
          </a:prstGeom>
          <a:noFill/>
        </p:spPr>
        <p:txBody>
          <a:bodyPr wrap="square" rtlCol="0">
            <a:spAutoFit/>
          </a:bodyPr>
          <a:p>
            <a:pPr>
              <a:lnSpc>
                <a:spcPct val="100000"/>
              </a:lnSpc>
              <a:defRPr/>
            </a:pPr>
            <a:r>
              <a:rPr lang="en-US" altLang="zh-CN" sz="3600" dirty="0">
                <a:solidFill>
                  <a:schemeClr val="tx1">
                    <a:lumMod val="65000"/>
                    <a:lumOff val="35000"/>
                  </a:schemeClr>
                </a:solidFill>
                <a:sym typeface="+mn-ea"/>
              </a:rPr>
              <a:t>Growatt  monitoring platform complies with GDPR </a:t>
            </a:r>
            <a:endParaRPr lang="en-US" altLang="zh-CN" sz="3600" dirty="0">
              <a:solidFill>
                <a:schemeClr val="tx1">
                  <a:lumMod val="65000"/>
                  <a:lumOff val="35000"/>
                </a:schemeClr>
              </a:solidFill>
              <a:sym typeface="+mn-ea"/>
            </a:endParaRPr>
          </a:p>
          <a:p>
            <a:pPr>
              <a:lnSpc>
                <a:spcPct val="100000"/>
              </a:lnSpc>
              <a:defRPr/>
            </a:pPr>
            <a:r>
              <a:rPr lang="en-US" altLang="zh-CN" sz="3600" dirty="0">
                <a:solidFill>
                  <a:schemeClr val="tx1">
                    <a:lumMod val="65000"/>
                    <a:lumOff val="35000"/>
                  </a:schemeClr>
                </a:solidFill>
                <a:sym typeface="+mn-ea"/>
              </a:rPr>
              <a:t>with SGS guidance.</a:t>
            </a:r>
            <a:endParaRPr lang="en-US" altLang="zh-CN" sz="3600" dirty="0">
              <a:solidFill>
                <a:schemeClr val="tx1">
                  <a:lumMod val="65000"/>
                  <a:lumOff val="35000"/>
                </a:schemeClr>
              </a:solidFill>
            </a:endParaRPr>
          </a:p>
        </p:txBody>
      </p:sp>
      <p:sp>
        <p:nvSpPr>
          <p:cNvPr id="11" name="矩形 10"/>
          <p:cNvSpPr/>
          <p:nvPr/>
        </p:nvSpPr>
        <p:spPr>
          <a:xfrm>
            <a:off x="763905" y="9150350"/>
            <a:ext cx="7089775" cy="1129665"/>
          </a:xfrm>
          <a:prstGeom prst="rect">
            <a:avLst/>
          </a:prstGeom>
        </p:spPr>
        <p:txBody>
          <a:bodyPr wrap="square">
            <a:spAutoFit/>
          </a:bodyPr>
          <a:p>
            <a:pPr algn="ctr">
              <a:lnSpc>
                <a:spcPct val="150000"/>
              </a:lnSpc>
              <a:spcBef>
                <a:spcPts val="0"/>
              </a:spcBef>
              <a:buClr>
                <a:srgbClr val="488412"/>
              </a:buClr>
              <a:defRPr/>
            </a:pPr>
            <a:r>
              <a:rPr kumimoji="1" lang="en-US" altLang="zh-CN" kern="0" dirty="0">
                <a:solidFill>
                  <a:srgbClr val="7ABC32"/>
                </a:solidFill>
                <a:latin typeface="Arial" panose="020B0604020202020204" pitchFamily="34" charset="0"/>
                <a:cs typeface="Arial" panose="020B0604020202020204" pitchFamily="34" charset="0"/>
              </a:rPr>
              <a:t>Secure communication</a:t>
            </a:r>
            <a:endParaRPr kumimoji="1" lang="en-US" altLang="zh-CN" kern="0" dirty="0">
              <a:solidFill>
                <a:srgbClr val="7ABC32"/>
              </a:solidFill>
              <a:latin typeface="Arial" panose="020B0604020202020204" pitchFamily="34" charset="0"/>
              <a:cs typeface="Arial" panose="020B0604020202020204" pitchFamily="34" charset="0"/>
            </a:endParaRPr>
          </a:p>
        </p:txBody>
      </p:sp>
      <p:sp>
        <p:nvSpPr>
          <p:cNvPr id="12" name="TextBox 37"/>
          <p:cNvSpPr txBox="1"/>
          <p:nvPr/>
        </p:nvSpPr>
        <p:spPr>
          <a:xfrm>
            <a:off x="1392555" y="10212705"/>
            <a:ext cx="12587605" cy="1198880"/>
          </a:xfrm>
          <a:prstGeom prst="rect">
            <a:avLst/>
          </a:prstGeom>
          <a:noFill/>
        </p:spPr>
        <p:txBody>
          <a:bodyPr wrap="square">
            <a:spAutoFit/>
          </a:bodyPr>
          <a:p>
            <a:pPr>
              <a:lnSpc>
                <a:spcPct val="100000"/>
              </a:lnSpc>
              <a:defRPr/>
            </a:pPr>
            <a:r>
              <a:rPr lang="en-US" altLang="zh-CN" sz="3600" dirty="0">
                <a:solidFill>
                  <a:schemeClr val="tx1">
                    <a:lumMod val="65000"/>
                    <a:lumOff val="35000"/>
                  </a:schemeClr>
                </a:solidFill>
              </a:rPr>
              <a:t>Encrypted transfer of data to the solar portal</a:t>
            </a:r>
            <a:endParaRPr lang="en-US" altLang="zh-CN" sz="3600" dirty="0">
              <a:solidFill>
                <a:schemeClr val="tx1">
                  <a:lumMod val="65000"/>
                  <a:lumOff val="35000"/>
                </a:schemeClr>
              </a:solidFill>
            </a:endParaRPr>
          </a:p>
          <a:p>
            <a:pPr>
              <a:lnSpc>
                <a:spcPct val="100000"/>
              </a:lnSpc>
              <a:defRPr/>
            </a:pPr>
            <a:r>
              <a:rPr lang="en-US" altLang="zh-CN" sz="3600" dirty="0">
                <a:solidFill>
                  <a:schemeClr val="tx1">
                    <a:lumMod val="65000"/>
                    <a:lumOff val="35000"/>
                  </a:schemeClr>
                </a:solidFill>
              </a:rPr>
              <a:t>Data encryption in line with SSL and AES standard</a:t>
            </a:r>
            <a:endParaRPr lang="en-US" altLang="zh-CN" sz="3600" dirty="0">
              <a:solidFill>
                <a:schemeClr val="tx1">
                  <a:lumMod val="65000"/>
                  <a:lumOff val="35000"/>
                </a:schemeClr>
              </a:solidFill>
            </a:endParaRPr>
          </a:p>
        </p:txBody>
      </p:sp>
      <p:pic>
        <p:nvPicPr>
          <p:cNvPr id="164871" name="图片 1"/>
          <p:cNvPicPr>
            <a:picLocks noChangeAspect="1" noChangeArrowheads="1"/>
          </p:cNvPicPr>
          <p:nvPr/>
        </p:nvPicPr>
        <p:blipFill>
          <a:blip r:embed="rId3">
            <a:extLst>
              <a:ext uri="{28A0092B-C50C-407E-A947-70E740481C1C}">
                <a14:useLocalDpi xmlns:a14="http://schemas.microsoft.com/office/drawing/2010/main" val="0"/>
              </a:ext>
            </a:extLst>
          </a:blip>
          <a:srcRect b="6230"/>
          <a:stretch>
            <a:fillRect/>
          </a:stretch>
        </p:blipFill>
        <p:spPr bwMode="auto">
          <a:xfrm>
            <a:off x="12256770" y="5045710"/>
            <a:ext cx="10786110" cy="530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2585700" y="10351770"/>
            <a:ext cx="10128885" cy="1129665"/>
          </a:xfrm>
          <a:prstGeom prst="rect">
            <a:avLst/>
          </a:prstGeom>
        </p:spPr>
        <p:txBody>
          <a:bodyPr wrap="square">
            <a:spAutoFit/>
          </a:bodyPr>
          <a:p>
            <a:pPr>
              <a:lnSpc>
                <a:spcPct val="150000"/>
              </a:lnSpc>
              <a:defRPr/>
            </a:pPr>
            <a:r>
              <a:rPr lang="en-US" altLang="zh-CN" sz="4500" dirty="0">
                <a:solidFill>
                  <a:schemeClr val="tx1">
                    <a:lumMod val="65000"/>
                    <a:lumOff val="35000"/>
                  </a:schemeClr>
                </a:solidFill>
              </a:rPr>
              <a:t>General Data Protection Regulation (GDPR)</a:t>
            </a:r>
            <a:endParaRPr lang="en-US" altLang="zh-CN" sz="4500" dirty="0">
              <a:solidFill>
                <a:schemeClr val="tx1">
                  <a:lumMod val="65000"/>
                  <a:lumOff val="3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0" y="-158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5400675"/>
            <a:ext cx="16129000" cy="36718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5" name="文本框 4"/>
          <p:cNvSpPr txBox="1"/>
          <p:nvPr/>
        </p:nvSpPr>
        <p:spPr>
          <a:xfrm>
            <a:off x="1800225" y="1296988"/>
            <a:ext cx="3285490" cy="3553460"/>
          </a:xfrm>
          <a:prstGeom prst="rect">
            <a:avLst/>
          </a:prstGeom>
          <a:noFill/>
        </p:spPr>
        <p:txBody>
          <a:bodyPr wrap="none" rtlCol="0">
            <a:spAutoFit/>
          </a:bodyPr>
          <a:lstStyle/>
          <a:p>
            <a:pPr marR="0" defTabSz="2304415" fontAlgn="auto">
              <a:spcBef>
                <a:spcPts val="0"/>
              </a:spcBef>
              <a:spcAft>
                <a:spcPts val="0"/>
              </a:spcAft>
              <a:buClrTx/>
              <a:buSzTx/>
              <a:buFontTx/>
              <a:defRPr/>
            </a:pPr>
            <a:r>
              <a:rPr kumimoji="0" lang="en-US" altLang="zh-CN"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rPr>
              <a:t>04</a:t>
            </a:r>
            <a:endParaRPr kumimoji="0" lang="zh-CN" altLang="en-US"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endParaRPr>
          </a:p>
        </p:txBody>
      </p:sp>
      <p:sp>
        <p:nvSpPr>
          <p:cNvPr id="5126" name="文本框 5"/>
          <p:cNvSpPr txBox="1"/>
          <p:nvPr/>
        </p:nvSpPr>
        <p:spPr>
          <a:xfrm>
            <a:off x="1560513" y="6697663"/>
            <a:ext cx="13460730" cy="1835150"/>
          </a:xfrm>
          <a:prstGeom prst="rect">
            <a:avLst/>
          </a:prstGeom>
          <a:noFill/>
          <a:ln w="9525">
            <a:noFill/>
          </a:ln>
        </p:spPr>
        <p:txBody>
          <a:bodyPr wrap="none">
            <a:spAutoFit/>
          </a:bodyPr>
          <a:p>
            <a:pPr marR="0" algn="l" defTabSz="2304415" fontAlgn="auto">
              <a:lnSpc>
                <a:spcPts val="6800"/>
              </a:lnSpc>
              <a:spcBef>
                <a:spcPts val="0"/>
              </a:spcBef>
              <a:spcAft>
                <a:spcPts val="0"/>
              </a:spcAft>
              <a:buClrTx/>
              <a:buSzTx/>
              <a:buFontTx/>
              <a:defRPr/>
            </a:pPr>
            <a:r>
              <a:rPr lang="en-US" altLang="zh-CN" sz="6400" b="1" dirty="0">
                <a:solidFill>
                  <a:schemeClr val="bg1"/>
                </a:solidFill>
                <a:latin typeface="Arial" panose="020B0604020202020204" pitchFamily="34" charset="0"/>
                <a:cs typeface="Arial" panose="020B0604020202020204" pitchFamily="34" charset="0"/>
                <a:sym typeface="+mn-ea"/>
              </a:rPr>
              <a:t>OSS System------</a:t>
            </a:r>
            <a:endParaRPr lang="en-US" altLang="zh-CN" sz="6400" b="1" dirty="0">
              <a:solidFill>
                <a:schemeClr val="bg1"/>
              </a:solidFill>
              <a:latin typeface="Arial" panose="020B0604020202020204" pitchFamily="34" charset="0"/>
              <a:cs typeface="Arial" panose="020B0604020202020204" pitchFamily="34" charset="0"/>
            </a:endParaRPr>
          </a:p>
          <a:p>
            <a:pPr marR="0" algn="l" defTabSz="2304415" fontAlgn="auto">
              <a:lnSpc>
                <a:spcPts val="6800"/>
              </a:lnSpc>
              <a:spcBef>
                <a:spcPts val="0"/>
              </a:spcBef>
              <a:spcAft>
                <a:spcPts val="0"/>
              </a:spcAft>
              <a:buClrTx/>
              <a:buSzTx/>
              <a:buFontTx/>
              <a:defRPr/>
            </a:pPr>
            <a:r>
              <a:rPr lang="en-US" altLang="zh-CN" sz="6400" b="1" dirty="0">
                <a:solidFill>
                  <a:schemeClr val="bg1"/>
                </a:solidFill>
                <a:latin typeface="Arial" panose="020B0604020202020204" pitchFamily="34" charset="0"/>
                <a:cs typeface="Arial" panose="020B0604020202020204" pitchFamily="34" charset="0"/>
                <a:sym typeface="+mn-ea"/>
              </a:rPr>
              <a:t>the Core of the Intelligent Solution</a:t>
            </a:r>
            <a:endParaRPr lang="en-US" altLang="zh-CN" sz="6400" b="1" dirty="0">
              <a:solidFill>
                <a:schemeClr val="bg1"/>
              </a:solidFill>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1"/>
          <a:stretch>
            <a:fillRect/>
          </a:stretch>
        </p:blipFill>
        <p:spPr>
          <a:xfrm>
            <a:off x="15953105" y="5379720"/>
            <a:ext cx="7089140" cy="365315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540"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5647055" cy="783590"/>
          </a:xfrm>
          <a:prstGeom prst="rect">
            <a:avLst/>
          </a:prstGeom>
          <a:noFill/>
        </p:spPr>
        <p:txBody>
          <a:bodyPr wrap="none" rtlCol="0">
            <a:spAutoFit/>
          </a:bodyPr>
          <a:lstStyle/>
          <a:p>
            <a:pPr marR="0" algn="l" defTabSz="2304415" fontAlgn="auto">
              <a:spcBef>
                <a:spcPts val="0"/>
              </a:spcBef>
              <a:spcAft>
                <a:spcPts val="0"/>
              </a:spcAft>
              <a:buClrTx/>
              <a:buSzTx/>
              <a:buFontTx/>
              <a:defRPr/>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Advantages of OSS  </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pic>
        <p:nvPicPr>
          <p:cNvPr id="4" name="图片 3"/>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927860" y="3108325"/>
            <a:ext cx="639445" cy="639445"/>
          </a:xfrm>
          <a:prstGeom prst="rect">
            <a:avLst/>
          </a:prstGeom>
        </p:spPr>
      </p:pic>
      <p:sp>
        <p:nvSpPr>
          <p:cNvPr id="5" name="文本框 4"/>
          <p:cNvSpPr txBox="1"/>
          <p:nvPr/>
        </p:nvSpPr>
        <p:spPr>
          <a:xfrm>
            <a:off x="2729230" y="3036570"/>
            <a:ext cx="7379335" cy="1614805"/>
          </a:xfrm>
          <a:prstGeom prst="rect">
            <a:avLst/>
          </a:prstGeom>
          <a:noFill/>
        </p:spPr>
        <p:txBody>
          <a:bodyPr wrap="square" rtlCol="0">
            <a:spAutoFit/>
          </a:bodyPr>
          <a:p>
            <a:r>
              <a:rPr lang="en-US" altLang="zh-CN" dirty="0" smtClean="0">
                <a:solidFill>
                  <a:srgbClr val="C4681D"/>
                </a:solidFill>
                <a:latin typeface="Arial" panose="020B0604020202020204" pitchFamily="34" charset="0"/>
                <a:cs typeface="Arial" panose="020B0604020202020204" pitchFamily="34" charset="0"/>
                <a:sym typeface="+mn-ea"/>
              </a:rPr>
              <a:t>Detail information</a:t>
            </a:r>
            <a:endParaRPr lang="en-US" altLang="zh-CN" dirty="0" smtClean="0">
              <a:solidFill>
                <a:srgbClr val="C4681D"/>
              </a:solidFill>
              <a:latin typeface="Arial" panose="020B0604020202020204" pitchFamily="34" charset="0"/>
              <a:cs typeface="Arial" panose="020B0604020202020204" pitchFamily="34" charset="0"/>
              <a:sym typeface="+mn-ea"/>
            </a:endParaRPr>
          </a:p>
          <a:p>
            <a:pPr algn="l">
              <a:lnSpc>
                <a:spcPct val="100000"/>
              </a:lnSpc>
              <a:buClrTx/>
              <a:buSzTx/>
              <a:buNone/>
              <a:defRPr/>
            </a:pPr>
            <a:r>
              <a:rPr lang="en-US" altLang="zh-CN" sz="3600" dirty="0">
                <a:solidFill>
                  <a:schemeClr val="tx1">
                    <a:lumMod val="65000"/>
                    <a:lumOff val="35000"/>
                  </a:schemeClr>
                </a:solidFill>
                <a:sym typeface="+mn-ea"/>
              </a:rPr>
              <a:t>Detail statistics and analysis</a:t>
            </a:r>
            <a:endParaRPr lang="en-US" altLang="zh-CN" sz="3600" dirty="0">
              <a:solidFill>
                <a:schemeClr val="tx1">
                  <a:lumMod val="65000"/>
                  <a:lumOff val="35000"/>
                </a:schemeClr>
              </a:solidFill>
            </a:endParaRPr>
          </a:p>
        </p:txBody>
      </p:sp>
      <p:sp>
        <p:nvSpPr>
          <p:cNvPr id="29" name="Freeform 144"/>
          <p:cNvSpPr>
            <a:spLocks noEditPoints="1"/>
          </p:cNvSpPr>
          <p:nvPr/>
        </p:nvSpPr>
        <p:spPr bwMode="auto">
          <a:xfrm>
            <a:off x="12520930" y="3108325"/>
            <a:ext cx="757555" cy="580390"/>
          </a:xfrm>
          <a:custGeom>
            <a:avLst/>
            <a:gdLst>
              <a:gd name="T0" fmla="*/ 114 w 283"/>
              <a:gd name="T1" fmla="*/ 318 h 374"/>
              <a:gd name="T2" fmla="*/ 173 w 283"/>
              <a:gd name="T3" fmla="*/ 104 h 374"/>
              <a:gd name="T4" fmla="*/ 60 w 283"/>
              <a:gd name="T5" fmla="*/ 235 h 374"/>
              <a:gd name="T6" fmla="*/ 244 w 283"/>
              <a:gd name="T7" fmla="*/ 235 h 374"/>
              <a:gd name="T8" fmla="*/ 165 w 283"/>
              <a:gd name="T9" fmla="*/ 371 h 374"/>
              <a:gd name="T10" fmla="*/ 101 w 283"/>
              <a:gd name="T11" fmla="*/ 46 h 374"/>
              <a:gd name="T12" fmla="*/ 64 w 283"/>
              <a:gd name="T13" fmla="*/ 110 h 374"/>
              <a:gd name="T14" fmla="*/ 60 w 283"/>
              <a:gd name="T15" fmla="*/ 203 h 374"/>
              <a:gd name="T16" fmla="*/ 33 w 283"/>
              <a:gd name="T17" fmla="*/ 186 h 374"/>
              <a:gd name="T18" fmla="*/ 271 w 283"/>
              <a:gd name="T19" fmla="*/ 144 h 374"/>
              <a:gd name="T20" fmla="*/ 136 w 283"/>
              <a:gd name="T21" fmla="*/ 368 h 374"/>
              <a:gd name="T22" fmla="*/ 51 w 283"/>
              <a:gd name="T23" fmla="*/ 37 h 374"/>
              <a:gd name="T24" fmla="*/ 217 w 283"/>
              <a:gd name="T25" fmla="*/ 193 h 374"/>
              <a:gd name="T26" fmla="*/ 111 w 283"/>
              <a:gd name="T27" fmla="*/ 47 h 374"/>
              <a:gd name="T28" fmla="*/ 40 w 283"/>
              <a:gd name="T29" fmla="*/ 125 h 374"/>
              <a:gd name="T30" fmla="*/ 126 w 283"/>
              <a:gd name="T31" fmla="*/ 218 h 374"/>
              <a:gd name="T32" fmla="*/ 139 w 283"/>
              <a:gd name="T33" fmla="*/ 19 h 374"/>
              <a:gd name="T34" fmla="*/ 260 w 283"/>
              <a:gd name="T35" fmla="*/ 280 h 374"/>
              <a:gd name="T36" fmla="*/ 222 w 283"/>
              <a:gd name="T37" fmla="*/ 330 h 374"/>
              <a:gd name="T38" fmla="*/ 102 w 283"/>
              <a:gd name="T39" fmla="*/ 337 h 374"/>
              <a:gd name="T40" fmla="*/ 84 w 283"/>
              <a:gd name="T41" fmla="*/ 80 h 374"/>
              <a:gd name="T42" fmla="*/ 95 w 283"/>
              <a:gd name="T43" fmla="*/ 63 h 374"/>
              <a:gd name="T44" fmla="*/ 257 w 283"/>
              <a:gd name="T45" fmla="*/ 208 h 374"/>
              <a:gd name="T46" fmla="*/ 44 w 283"/>
              <a:gd name="T47" fmla="*/ 91 h 374"/>
              <a:gd name="T48" fmla="*/ 61 w 283"/>
              <a:gd name="T49" fmla="*/ 176 h 374"/>
              <a:gd name="T50" fmla="*/ 246 w 283"/>
              <a:gd name="T51" fmla="*/ 107 h 374"/>
              <a:gd name="T52" fmla="*/ 27 w 283"/>
              <a:gd name="T53" fmla="*/ 243 h 374"/>
              <a:gd name="T54" fmla="*/ 65 w 283"/>
              <a:gd name="T55" fmla="*/ 310 h 374"/>
              <a:gd name="T56" fmla="*/ 240 w 283"/>
              <a:gd name="T57" fmla="*/ 257 h 374"/>
              <a:gd name="T58" fmla="*/ 60 w 283"/>
              <a:gd name="T59" fmla="*/ 226 h 374"/>
              <a:gd name="T60" fmla="*/ 50 w 283"/>
              <a:gd name="T61" fmla="*/ 291 h 374"/>
              <a:gd name="T62" fmla="*/ 108 w 283"/>
              <a:gd name="T63" fmla="*/ 355 h 374"/>
              <a:gd name="T64" fmla="*/ 82 w 283"/>
              <a:gd name="T65" fmla="*/ 189 h 374"/>
              <a:gd name="T66" fmla="*/ 226 w 283"/>
              <a:gd name="T67" fmla="*/ 122 h 374"/>
              <a:gd name="T68" fmla="*/ 101 w 283"/>
              <a:gd name="T69" fmla="*/ 43 h 374"/>
              <a:gd name="T70" fmla="*/ 124 w 283"/>
              <a:gd name="T71" fmla="*/ 233 h 374"/>
              <a:gd name="T72" fmla="*/ 14 w 283"/>
              <a:gd name="T73" fmla="*/ 269 h 374"/>
              <a:gd name="T74" fmla="*/ 50 w 283"/>
              <a:gd name="T75" fmla="*/ 272 h 374"/>
              <a:gd name="T76" fmla="*/ 92 w 283"/>
              <a:gd name="T77" fmla="*/ 326 h 374"/>
              <a:gd name="T78" fmla="*/ 31 w 283"/>
              <a:gd name="T79" fmla="*/ 199 h 374"/>
              <a:gd name="T80" fmla="*/ 79 w 283"/>
              <a:gd name="T81" fmla="*/ 323 h 374"/>
              <a:gd name="T82" fmla="*/ 222 w 283"/>
              <a:gd name="T83" fmla="*/ 186 h 374"/>
              <a:gd name="T84" fmla="*/ 21 w 283"/>
              <a:gd name="T85" fmla="*/ 210 h 374"/>
              <a:gd name="T86" fmla="*/ 251 w 283"/>
              <a:gd name="T87" fmla="*/ 108 h 374"/>
              <a:gd name="T88" fmla="*/ 50 w 283"/>
              <a:gd name="T89" fmla="*/ 328 h 374"/>
              <a:gd name="T90" fmla="*/ 216 w 283"/>
              <a:gd name="T91" fmla="*/ 51 h 374"/>
              <a:gd name="T92" fmla="*/ 40 w 283"/>
              <a:gd name="T93" fmla="*/ 286 h 374"/>
              <a:gd name="T94" fmla="*/ 257 w 283"/>
              <a:gd name="T95" fmla="*/ 202 h 374"/>
              <a:gd name="T96" fmla="*/ 230 w 283"/>
              <a:gd name="T97" fmla="*/ 205 h 374"/>
              <a:gd name="T98" fmla="*/ 213 w 283"/>
              <a:gd name="T99" fmla="*/ 301 h 374"/>
              <a:gd name="T100" fmla="*/ 254 w 283"/>
              <a:gd name="T101" fmla="*/ 193 h 374"/>
              <a:gd name="T102" fmla="*/ 223 w 283"/>
              <a:gd name="T103" fmla="*/ 68 h 374"/>
              <a:gd name="T104" fmla="*/ 45 w 283"/>
              <a:gd name="T105" fmla="*/ 236 h 374"/>
              <a:gd name="T106" fmla="*/ 71 w 283"/>
              <a:gd name="T107" fmla="*/ 50 h 374"/>
              <a:gd name="T108" fmla="*/ 270 w 283"/>
              <a:gd name="T109" fmla="*/ 222 h 374"/>
              <a:gd name="T110" fmla="*/ 41 w 283"/>
              <a:gd name="T111" fmla="*/ 56 h 374"/>
              <a:gd name="T112" fmla="*/ 118 w 283"/>
              <a:gd name="T113" fmla="*/ 228 h 374"/>
              <a:gd name="T114" fmla="*/ 78 w 283"/>
              <a:gd name="T115" fmla="*/ 209 h 374"/>
              <a:gd name="T116" fmla="*/ 72 w 283"/>
              <a:gd name="T117" fmla="*/ 316 h 374"/>
              <a:gd name="T118" fmla="*/ 239 w 283"/>
              <a:gd name="T119" fmla="*/ 195 h 374"/>
              <a:gd name="T120" fmla="*/ 237 w 283"/>
              <a:gd name="T121" fmla="*/ 117 h 374"/>
              <a:gd name="T122" fmla="*/ 122 w 283"/>
              <a:gd name="T123" fmla="*/ 53 h 374"/>
              <a:gd name="T124" fmla="*/ 61 w 283"/>
              <a:gd name="T125" fmla="*/ 33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3" h="374">
                <a:moveTo>
                  <a:pt x="162" y="3"/>
                </a:moveTo>
                <a:lnTo>
                  <a:pt x="162" y="3"/>
                </a:lnTo>
                <a:lnTo>
                  <a:pt x="168" y="4"/>
                </a:lnTo>
                <a:lnTo>
                  <a:pt x="168" y="4"/>
                </a:lnTo>
                <a:lnTo>
                  <a:pt x="185" y="9"/>
                </a:lnTo>
                <a:lnTo>
                  <a:pt x="185" y="9"/>
                </a:lnTo>
                <a:lnTo>
                  <a:pt x="199" y="13"/>
                </a:lnTo>
                <a:lnTo>
                  <a:pt x="199" y="13"/>
                </a:lnTo>
                <a:lnTo>
                  <a:pt x="210" y="17"/>
                </a:lnTo>
                <a:lnTo>
                  <a:pt x="219" y="21"/>
                </a:lnTo>
                <a:lnTo>
                  <a:pt x="219" y="21"/>
                </a:lnTo>
                <a:lnTo>
                  <a:pt x="229" y="27"/>
                </a:lnTo>
                <a:lnTo>
                  <a:pt x="237" y="34"/>
                </a:lnTo>
                <a:lnTo>
                  <a:pt x="244" y="41"/>
                </a:lnTo>
                <a:lnTo>
                  <a:pt x="250" y="51"/>
                </a:lnTo>
                <a:lnTo>
                  <a:pt x="250" y="51"/>
                </a:lnTo>
                <a:lnTo>
                  <a:pt x="257" y="64"/>
                </a:lnTo>
                <a:lnTo>
                  <a:pt x="263" y="77"/>
                </a:lnTo>
                <a:lnTo>
                  <a:pt x="263" y="77"/>
                </a:lnTo>
                <a:lnTo>
                  <a:pt x="268" y="94"/>
                </a:lnTo>
                <a:lnTo>
                  <a:pt x="268" y="94"/>
                </a:lnTo>
                <a:lnTo>
                  <a:pt x="273" y="107"/>
                </a:lnTo>
                <a:lnTo>
                  <a:pt x="276" y="118"/>
                </a:lnTo>
                <a:lnTo>
                  <a:pt x="276" y="118"/>
                </a:lnTo>
                <a:lnTo>
                  <a:pt x="278" y="138"/>
                </a:lnTo>
                <a:lnTo>
                  <a:pt x="278" y="138"/>
                </a:lnTo>
                <a:lnTo>
                  <a:pt x="280" y="152"/>
                </a:lnTo>
                <a:lnTo>
                  <a:pt x="280" y="152"/>
                </a:lnTo>
                <a:lnTo>
                  <a:pt x="281" y="169"/>
                </a:lnTo>
                <a:lnTo>
                  <a:pt x="281" y="169"/>
                </a:lnTo>
                <a:lnTo>
                  <a:pt x="281" y="176"/>
                </a:lnTo>
                <a:lnTo>
                  <a:pt x="281" y="176"/>
                </a:lnTo>
                <a:lnTo>
                  <a:pt x="283" y="199"/>
                </a:lnTo>
                <a:lnTo>
                  <a:pt x="283" y="199"/>
                </a:lnTo>
                <a:lnTo>
                  <a:pt x="283" y="205"/>
                </a:lnTo>
                <a:lnTo>
                  <a:pt x="283" y="205"/>
                </a:lnTo>
                <a:lnTo>
                  <a:pt x="283" y="218"/>
                </a:lnTo>
                <a:lnTo>
                  <a:pt x="281" y="230"/>
                </a:lnTo>
                <a:lnTo>
                  <a:pt x="281" y="230"/>
                </a:lnTo>
                <a:lnTo>
                  <a:pt x="278" y="245"/>
                </a:lnTo>
                <a:lnTo>
                  <a:pt x="274" y="259"/>
                </a:lnTo>
                <a:lnTo>
                  <a:pt x="274" y="259"/>
                </a:lnTo>
                <a:lnTo>
                  <a:pt x="267" y="276"/>
                </a:lnTo>
                <a:lnTo>
                  <a:pt x="267" y="276"/>
                </a:lnTo>
                <a:lnTo>
                  <a:pt x="259" y="299"/>
                </a:lnTo>
                <a:lnTo>
                  <a:pt x="259" y="299"/>
                </a:lnTo>
                <a:lnTo>
                  <a:pt x="253" y="309"/>
                </a:lnTo>
                <a:lnTo>
                  <a:pt x="247" y="317"/>
                </a:lnTo>
                <a:lnTo>
                  <a:pt x="247" y="317"/>
                </a:lnTo>
                <a:lnTo>
                  <a:pt x="233" y="333"/>
                </a:lnTo>
                <a:lnTo>
                  <a:pt x="233" y="333"/>
                </a:lnTo>
                <a:lnTo>
                  <a:pt x="229" y="337"/>
                </a:lnTo>
                <a:lnTo>
                  <a:pt x="229" y="337"/>
                </a:lnTo>
                <a:lnTo>
                  <a:pt x="217" y="348"/>
                </a:lnTo>
                <a:lnTo>
                  <a:pt x="217" y="348"/>
                </a:lnTo>
                <a:lnTo>
                  <a:pt x="207" y="357"/>
                </a:lnTo>
                <a:lnTo>
                  <a:pt x="197" y="363"/>
                </a:lnTo>
                <a:lnTo>
                  <a:pt x="197" y="363"/>
                </a:lnTo>
                <a:lnTo>
                  <a:pt x="186" y="367"/>
                </a:lnTo>
                <a:lnTo>
                  <a:pt x="186" y="367"/>
                </a:lnTo>
                <a:lnTo>
                  <a:pt x="170" y="372"/>
                </a:lnTo>
                <a:lnTo>
                  <a:pt x="170" y="372"/>
                </a:lnTo>
                <a:lnTo>
                  <a:pt x="163" y="374"/>
                </a:lnTo>
                <a:lnTo>
                  <a:pt x="156" y="374"/>
                </a:lnTo>
                <a:lnTo>
                  <a:pt x="156" y="374"/>
                </a:lnTo>
                <a:lnTo>
                  <a:pt x="142" y="374"/>
                </a:lnTo>
                <a:lnTo>
                  <a:pt x="142" y="374"/>
                </a:lnTo>
                <a:lnTo>
                  <a:pt x="132" y="372"/>
                </a:lnTo>
                <a:lnTo>
                  <a:pt x="121" y="370"/>
                </a:lnTo>
                <a:lnTo>
                  <a:pt x="121" y="370"/>
                </a:lnTo>
                <a:lnTo>
                  <a:pt x="101" y="364"/>
                </a:lnTo>
                <a:lnTo>
                  <a:pt x="101" y="364"/>
                </a:lnTo>
                <a:lnTo>
                  <a:pt x="79" y="355"/>
                </a:lnTo>
                <a:lnTo>
                  <a:pt x="79" y="355"/>
                </a:lnTo>
                <a:lnTo>
                  <a:pt x="65" y="348"/>
                </a:lnTo>
                <a:lnTo>
                  <a:pt x="65" y="348"/>
                </a:lnTo>
                <a:lnTo>
                  <a:pt x="60" y="343"/>
                </a:lnTo>
                <a:lnTo>
                  <a:pt x="54" y="338"/>
                </a:lnTo>
                <a:lnTo>
                  <a:pt x="54" y="338"/>
                </a:lnTo>
                <a:lnTo>
                  <a:pt x="52" y="337"/>
                </a:lnTo>
                <a:lnTo>
                  <a:pt x="52" y="337"/>
                </a:lnTo>
                <a:lnTo>
                  <a:pt x="51" y="336"/>
                </a:lnTo>
                <a:lnTo>
                  <a:pt x="51" y="336"/>
                </a:lnTo>
                <a:lnTo>
                  <a:pt x="48" y="336"/>
                </a:lnTo>
                <a:lnTo>
                  <a:pt x="48" y="336"/>
                </a:lnTo>
                <a:lnTo>
                  <a:pt x="44" y="331"/>
                </a:lnTo>
                <a:lnTo>
                  <a:pt x="40" y="326"/>
                </a:lnTo>
                <a:lnTo>
                  <a:pt x="40" y="326"/>
                </a:lnTo>
                <a:lnTo>
                  <a:pt x="30" y="313"/>
                </a:lnTo>
                <a:lnTo>
                  <a:pt x="23" y="299"/>
                </a:lnTo>
                <a:lnTo>
                  <a:pt x="23" y="299"/>
                </a:lnTo>
                <a:lnTo>
                  <a:pt x="17" y="286"/>
                </a:lnTo>
                <a:lnTo>
                  <a:pt x="17" y="286"/>
                </a:lnTo>
                <a:lnTo>
                  <a:pt x="14" y="280"/>
                </a:lnTo>
                <a:lnTo>
                  <a:pt x="14" y="280"/>
                </a:lnTo>
                <a:lnTo>
                  <a:pt x="10" y="266"/>
                </a:lnTo>
                <a:lnTo>
                  <a:pt x="6" y="252"/>
                </a:lnTo>
                <a:lnTo>
                  <a:pt x="6" y="252"/>
                </a:lnTo>
                <a:lnTo>
                  <a:pt x="1" y="229"/>
                </a:lnTo>
                <a:lnTo>
                  <a:pt x="1" y="229"/>
                </a:lnTo>
                <a:lnTo>
                  <a:pt x="0" y="210"/>
                </a:lnTo>
                <a:lnTo>
                  <a:pt x="0" y="210"/>
                </a:lnTo>
                <a:lnTo>
                  <a:pt x="1" y="185"/>
                </a:lnTo>
                <a:lnTo>
                  <a:pt x="1" y="185"/>
                </a:lnTo>
                <a:lnTo>
                  <a:pt x="1" y="172"/>
                </a:lnTo>
                <a:lnTo>
                  <a:pt x="1" y="172"/>
                </a:lnTo>
                <a:lnTo>
                  <a:pt x="1" y="165"/>
                </a:lnTo>
                <a:lnTo>
                  <a:pt x="1" y="165"/>
                </a:lnTo>
                <a:lnTo>
                  <a:pt x="3" y="148"/>
                </a:lnTo>
                <a:lnTo>
                  <a:pt x="3" y="148"/>
                </a:lnTo>
                <a:lnTo>
                  <a:pt x="4" y="125"/>
                </a:lnTo>
                <a:lnTo>
                  <a:pt x="4" y="125"/>
                </a:lnTo>
                <a:lnTo>
                  <a:pt x="7" y="110"/>
                </a:lnTo>
                <a:lnTo>
                  <a:pt x="7" y="110"/>
                </a:lnTo>
                <a:lnTo>
                  <a:pt x="13" y="94"/>
                </a:lnTo>
                <a:lnTo>
                  <a:pt x="18" y="80"/>
                </a:lnTo>
                <a:lnTo>
                  <a:pt x="18" y="80"/>
                </a:lnTo>
                <a:lnTo>
                  <a:pt x="27" y="63"/>
                </a:lnTo>
                <a:lnTo>
                  <a:pt x="38" y="46"/>
                </a:lnTo>
                <a:lnTo>
                  <a:pt x="38" y="46"/>
                </a:lnTo>
                <a:lnTo>
                  <a:pt x="48" y="34"/>
                </a:lnTo>
                <a:lnTo>
                  <a:pt x="60" y="26"/>
                </a:lnTo>
                <a:lnTo>
                  <a:pt x="60" y="26"/>
                </a:lnTo>
                <a:lnTo>
                  <a:pt x="60" y="24"/>
                </a:lnTo>
                <a:lnTo>
                  <a:pt x="60" y="24"/>
                </a:lnTo>
                <a:lnTo>
                  <a:pt x="62" y="23"/>
                </a:lnTo>
                <a:lnTo>
                  <a:pt x="62" y="23"/>
                </a:lnTo>
                <a:lnTo>
                  <a:pt x="65" y="20"/>
                </a:lnTo>
                <a:lnTo>
                  <a:pt x="65" y="20"/>
                </a:lnTo>
                <a:lnTo>
                  <a:pt x="81" y="13"/>
                </a:lnTo>
                <a:lnTo>
                  <a:pt x="97" y="6"/>
                </a:lnTo>
                <a:lnTo>
                  <a:pt x="97" y="6"/>
                </a:lnTo>
                <a:lnTo>
                  <a:pt x="111" y="2"/>
                </a:lnTo>
                <a:lnTo>
                  <a:pt x="111" y="2"/>
                </a:lnTo>
                <a:lnTo>
                  <a:pt x="119" y="2"/>
                </a:lnTo>
                <a:lnTo>
                  <a:pt x="128" y="0"/>
                </a:lnTo>
                <a:lnTo>
                  <a:pt x="128" y="0"/>
                </a:lnTo>
                <a:lnTo>
                  <a:pt x="152" y="2"/>
                </a:lnTo>
                <a:lnTo>
                  <a:pt x="152" y="2"/>
                </a:lnTo>
                <a:lnTo>
                  <a:pt x="159" y="2"/>
                </a:lnTo>
                <a:lnTo>
                  <a:pt x="159" y="2"/>
                </a:lnTo>
                <a:lnTo>
                  <a:pt x="160" y="2"/>
                </a:lnTo>
                <a:lnTo>
                  <a:pt x="162" y="3"/>
                </a:lnTo>
                <a:lnTo>
                  <a:pt x="162" y="3"/>
                </a:lnTo>
                <a:lnTo>
                  <a:pt x="162" y="3"/>
                </a:lnTo>
                <a:lnTo>
                  <a:pt x="162" y="3"/>
                </a:lnTo>
                <a:close/>
                <a:moveTo>
                  <a:pt x="101" y="314"/>
                </a:moveTo>
                <a:lnTo>
                  <a:pt x="101" y="314"/>
                </a:lnTo>
                <a:lnTo>
                  <a:pt x="99" y="314"/>
                </a:lnTo>
                <a:lnTo>
                  <a:pt x="99" y="314"/>
                </a:lnTo>
                <a:lnTo>
                  <a:pt x="94" y="310"/>
                </a:lnTo>
                <a:lnTo>
                  <a:pt x="94" y="310"/>
                </a:lnTo>
                <a:lnTo>
                  <a:pt x="91" y="310"/>
                </a:lnTo>
                <a:lnTo>
                  <a:pt x="91" y="310"/>
                </a:lnTo>
                <a:lnTo>
                  <a:pt x="92" y="310"/>
                </a:lnTo>
                <a:lnTo>
                  <a:pt x="92" y="310"/>
                </a:lnTo>
                <a:lnTo>
                  <a:pt x="99" y="314"/>
                </a:lnTo>
                <a:lnTo>
                  <a:pt x="99" y="314"/>
                </a:lnTo>
                <a:lnTo>
                  <a:pt x="101" y="314"/>
                </a:lnTo>
                <a:lnTo>
                  <a:pt x="101" y="314"/>
                </a:lnTo>
                <a:lnTo>
                  <a:pt x="101" y="316"/>
                </a:lnTo>
                <a:lnTo>
                  <a:pt x="101" y="316"/>
                </a:lnTo>
                <a:lnTo>
                  <a:pt x="112" y="320"/>
                </a:lnTo>
                <a:lnTo>
                  <a:pt x="112" y="320"/>
                </a:lnTo>
                <a:lnTo>
                  <a:pt x="114" y="318"/>
                </a:lnTo>
                <a:lnTo>
                  <a:pt x="114" y="318"/>
                </a:lnTo>
                <a:lnTo>
                  <a:pt x="114" y="318"/>
                </a:lnTo>
                <a:lnTo>
                  <a:pt x="114" y="318"/>
                </a:lnTo>
                <a:lnTo>
                  <a:pt x="108" y="317"/>
                </a:lnTo>
                <a:lnTo>
                  <a:pt x="108" y="317"/>
                </a:lnTo>
                <a:lnTo>
                  <a:pt x="101" y="314"/>
                </a:lnTo>
                <a:lnTo>
                  <a:pt x="101" y="314"/>
                </a:lnTo>
                <a:lnTo>
                  <a:pt x="101" y="314"/>
                </a:lnTo>
                <a:lnTo>
                  <a:pt x="101" y="314"/>
                </a:lnTo>
                <a:close/>
                <a:moveTo>
                  <a:pt x="84" y="13"/>
                </a:moveTo>
                <a:lnTo>
                  <a:pt x="84" y="13"/>
                </a:lnTo>
                <a:lnTo>
                  <a:pt x="85" y="13"/>
                </a:lnTo>
                <a:lnTo>
                  <a:pt x="85" y="13"/>
                </a:lnTo>
                <a:lnTo>
                  <a:pt x="88" y="12"/>
                </a:lnTo>
                <a:lnTo>
                  <a:pt x="88" y="12"/>
                </a:lnTo>
                <a:lnTo>
                  <a:pt x="106" y="6"/>
                </a:lnTo>
                <a:lnTo>
                  <a:pt x="106" y="6"/>
                </a:lnTo>
                <a:lnTo>
                  <a:pt x="108" y="6"/>
                </a:lnTo>
                <a:lnTo>
                  <a:pt x="108" y="6"/>
                </a:lnTo>
                <a:lnTo>
                  <a:pt x="106" y="6"/>
                </a:lnTo>
                <a:lnTo>
                  <a:pt x="106" y="6"/>
                </a:lnTo>
                <a:lnTo>
                  <a:pt x="95" y="9"/>
                </a:lnTo>
                <a:lnTo>
                  <a:pt x="84" y="13"/>
                </a:lnTo>
                <a:lnTo>
                  <a:pt x="84" y="13"/>
                </a:lnTo>
                <a:lnTo>
                  <a:pt x="84" y="13"/>
                </a:lnTo>
                <a:lnTo>
                  <a:pt x="84" y="13"/>
                </a:lnTo>
                <a:lnTo>
                  <a:pt x="82" y="14"/>
                </a:lnTo>
                <a:lnTo>
                  <a:pt x="82" y="14"/>
                </a:lnTo>
                <a:lnTo>
                  <a:pt x="82" y="14"/>
                </a:lnTo>
                <a:lnTo>
                  <a:pt x="82" y="14"/>
                </a:lnTo>
                <a:lnTo>
                  <a:pt x="84" y="13"/>
                </a:lnTo>
                <a:lnTo>
                  <a:pt x="84" y="13"/>
                </a:lnTo>
                <a:close/>
                <a:moveTo>
                  <a:pt x="197" y="300"/>
                </a:moveTo>
                <a:lnTo>
                  <a:pt x="197" y="300"/>
                </a:lnTo>
                <a:lnTo>
                  <a:pt x="199" y="300"/>
                </a:lnTo>
                <a:lnTo>
                  <a:pt x="199" y="300"/>
                </a:lnTo>
                <a:lnTo>
                  <a:pt x="200" y="299"/>
                </a:lnTo>
                <a:lnTo>
                  <a:pt x="200" y="299"/>
                </a:lnTo>
                <a:lnTo>
                  <a:pt x="202" y="299"/>
                </a:lnTo>
                <a:lnTo>
                  <a:pt x="202" y="299"/>
                </a:lnTo>
                <a:lnTo>
                  <a:pt x="207" y="293"/>
                </a:lnTo>
                <a:lnTo>
                  <a:pt x="207" y="293"/>
                </a:lnTo>
                <a:lnTo>
                  <a:pt x="212" y="289"/>
                </a:lnTo>
                <a:lnTo>
                  <a:pt x="214" y="284"/>
                </a:lnTo>
                <a:lnTo>
                  <a:pt x="214" y="284"/>
                </a:lnTo>
                <a:lnTo>
                  <a:pt x="216" y="280"/>
                </a:lnTo>
                <a:lnTo>
                  <a:pt x="216" y="280"/>
                </a:lnTo>
                <a:lnTo>
                  <a:pt x="216" y="282"/>
                </a:lnTo>
                <a:lnTo>
                  <a:pt x="216" y="282"/>
                </a:lnTo>
                <a:lnTo>
                  <a:pt x="209" y="290"/>
                </a:lnTo>
                <a:lnTo>
                  <a:pt x="209" y="290"/>
                </a:lnTo>
                <a:lnTo>
                  <a:pt x="205" y="294"/>
                </a:lnTo>
                <a:lnTo>
                  <a:pt x="200" y="299"/>
                </a:lnTo>
                <a:lnTo>
                  <a:pt x="200" y="299"/>
                </a:lnTo>
                <a:lnTo>
                  <a:pt x="197" y="300"/>
                </a:lnTo>
                <a:lnTo>
                  <a:pt x="197" y="300"/>
                </a:lnTo>
                <a:lnTo>
                  <a:pt x="196" y="301"/>
                </a:lnTo>
                <a:lnTo>
                  <a:pt x="196" y="301"/>
                </a:lnTo>
                <a:lnTo>
                  <a:pt x="196" y="301"/>
                </a:lnTo>
                <a:lnTo>
                  <a:pt x="196" y="301"/>
                </a:lnTo>
                <a:lnTo>
                  <a:pt x="197" y="300"/>
                </a:lnTo>
                <a:lnTo>
                  <a:pt x="197" y="300"/>
                </a:lnTo>
                <a:close/>
                <a:moveTo>
                  <a:pt x="175" y="345"/>
                </a:moveTo>
                <a:lnTo>
                  <a:pt x="175" y="345"/>
                </a:lnTo>
                <a:lnTo>
                  <a:pt x="175" y="343"/>
                </a:lnTo>
                <a:lnTo>
                  <a:pt x="175" y="343"/>
                </a:lnTo>
                <a:lnTo>
                  <a:pt x="173" y="341"/>
                </a:lnTo>
                <a:lnTo>
                  <a:pt x="173" y="341"/>
                </a:lnTo>
                <a:lnTo>
                  <a:pt x="172" y="331"/>
                </a:lnTo>
                <a:lnTo>
                  <a:pt x="172" y="331"/>
                </a:lnTo>
                <a:lnTo>
                  <a:pt x="170" y="323"/>
                </a:lnTo>
                <a:lnTo>
                  <a:pt x="170" y="323"/>
                </a:lnTo>
                <a:lnTo>
                  <a:pt x="170" y="318"/>
                </a:lnTo>
                <a:lnTo>
                  <a:pt x="170" y="318"/>
                </a:lnTo>
                <a:lnTo>
                  <a:pt x="169" y="314"/>
                </a:lnTo>
                <a:lnTo>
                  <a:pt x="169" y="314"/>
                </a:lnTo>
                <a:lnTo>
                  <a:pt x="169" y="311"/>
                </a:lnTo>
                <a:lnTo>
                  <a:pt x="169" y="311"/>
                </a:lnTo>
                <a:lnTo>
                  <a:pt x="169" y="310"/>
                </a:lnTo>
                <a:lnTo>
                  <a:pt x="169" y="310"/>
                </a:lnTo>
                <a:lnTo>
                  <a:pt x="170" y="309"/>
                </a:lnTo>
                <a:lnTo>
                  <a:pt x="172" y="309"/>
                </a:lnTo>
                <a:lnTo>
                  <a:pt x="172" y="309"/>
                </a:lnTo>
                <a:lnTo>
                  <a:pt x="175" y="309"/>
                </a:lnTo>
                <a:lnTo>
                  <a:pt x="175" y="309"/>
                </a:lnTo>
                <a:lnTo>
                  <a:pt x="176" y="309"/>
                </a:lnTo>
                <a:lnTo>
                  <a:pt x="176" y="309"/>
                </a:lnTo>
                <a:lnTo>
                  <a:pt x="182" y="306"/>
                </a:lnTo>
                <a:lnTo>
                  <a:pt x="187" y="303"/>
                </a:lnTo>
                <a:lnTo>
                  <a:pt x="187" y="303"/>
                </a:lnTo>
                <a:lnTo>
                  <a:pt x="199" y="296"/>
                </a:lnTo>
                <a:lnTo>
                  <a:pt x="199" y="296"/>
                </a:lnTo>
                <a:lnTo>
                  <a:pt x="205" y="289"/>
                </a:lnTo>
                <a:lnTo>
                  <a:pt x="210" y="282"/>
                </a:lnTo>
                <a:lnTo>
                  <a:pt x="210" y="282"/>
                </a:lnTo>
                <a:lnTo>
                  <a:pt x="216" y="270"/>
                </a:lnTo>
                <a:lnTo>
                  <a:pt x="220" y="259"/>
                </a:lnTo>
                <a:lnTo>
                  <a:pt x="220" y="259"/>
                </a:lnTo>
                <a:lnTo>
                  <a:pt x="222" y="247"/>
                </a:lnTo>
                <a:lnTo>
                  <a:pt x="222" y="236"/>
                </a:lnTo>
                <a:lnTo>
                  <a:pt x="222" y="236"/>
                </a:lnTo>
                <a:lnTo>
                  <a:pt x="220" y="223"/>
                </a:lnTo>
                <a:lnTo>
                  <a:pt x="220" y="223"/>
                </a:lnTo>
                <a:lnTo>
                  <a:pt x="217" y="215"/>
                </a:lnTo>
                <a:lnTo>
                  <a:pt x="217" y="215"/>
                </a:lnTo>
                <a:lnTo>
                  <a:pt x="213" y="205"/>
                </a:lnTo>
                <a:lnTo>
                  <a:pt x="213" y="205"/>
                </a:lnTo>
                <a:lnTo>
                  <a:pt x="209" y="198"/>
                </a:lnTo>
                <a:lnTo>
                  <a:pt x="209" y="198"/>
                </a:lnTo>
                <a:lnTo>
                  <a:pt x="203" y="192"/>
                </a:lnTo>
                <a:lnTo>
                  <a:pt x="203" y="192"/>
                </a:lnTo>
                <a:lnTo>
                  <a:pt x="199" y="188"/>
                </a:lnTo>
                <a:lnTo>
                  <a:pt x="199" y="188"/>
                </a:lnTo>
                <a:lnTo>
                  <a:pt x="190" y="182"/>
                </a:lnTo>
                <a:lnTo>
                  <a:pt x="182" y="178"/>
                </a:lnTo>
                <a:lnTo>
                  <a:pt x="182" y="178"/>
                </a:lnTo>
                <a:lnTo>
                  <a:pt x="170" y="174"/>
                </a:lnTo>
                <a:lnTo>
                  <a:pt x="170" y="174"/>
                </a:lnTo>
                <a:lnTo>
                  <a:pt x="165" y="172"/>
                </a:lnTo>
                <a:lnTo>
                  <a:pt x="165" y="172"/>
                </a:lnTo>
                <a:lnTo>
                  <a:pt x="163" y="174"/>
                </a:lnTo>
                <a:lnTo>
                  <a:pt x="163" y="174"/>
                </a:lnTo>
                <a:lnTo>
                  <a:pt x="162" y="172"/>
                </a:lnTo>
                <a:lnTo>
                  <a:pt x="162" y="172"/>
                </a:lnTo>
                <a:lnTo>
                  <a:pt x="160" y="171"/>
                </a:lnTo>
                <a:lnTo>
                  <a:pt x="160" y="171"/>
                </a:lnTo>
                <a:lnTo>
                  <a:pt x="159" y="171"/>
                </a:lnTo>
                <a:lnTo>
                  <a:pt x="158" y="168"/>
                </a:lnTo>
                <a:lnTo>
                  <a:pt x="158" y="168"/>
                </a:lnTo>
                <a:lnTo>
                  <a:pt x="159" y="161"/>
                </a:lnTo>
                <a:lnTo>
                  <a:pt x="159" y="161"/>
                </a:lnTo>
                <a:lnTo>
                  <a:pt x="160" y="148"/>
                </a:lnTo>
                <a:lnTo>
                  <a:pt x="160" y="148"/>
                </a:lnTo>
                <a:lnTo>
                  <a:pt x="160" y="131"/>
                </a:lnTo>
                <a:lnTo>
                  <a:pt x="160" y="131"/>
                </a:lnTo>
                <a:lnTo>
                  <a:pt x="162" y="122"/>
                </a:lnTo>
                <a:lnTo>
                  <a:pt x="162" y="122"/>
                </a:lnTo>
                <a:lnTo>
                  <a:pt x="162" y="117"/>
                </a:lnTo>
                <a:lnTo>
                  <a:pt x="162" y="117"/>
                </a:lnTo>
                <a:lnTo>
                  <a:pt x="162" y="108"/>
                </a:lnTo>
                <a:lnTo>
                  <a:pt x="162" y="108"/>
                </a:lnTo>
                <a:lnTo>
                  <a:pt x="163" y="104"/>
                </a:lnTo>
                <a:lnTo>
                  <a:pt x="163" y="104"/>
                </a:lnTo>
                <a:lnTo>
                  <a:pt x="163" y="98"/>
                </a:lnTo>
                <a:lnTo>
                  <a:pt x="163" y="98"/>
                </a:lnTo>
                <a:lnTo>
                  <a:pt x="163" y="97"/>
                </a:lnTo>
                <a:lnTo>
                  <a:pt x="165" y="95"/>
                </a:lnTo>
                <a:lnTo>
                  <a:pt x="165" y="95"/>
                </a:lnTo>
                <a:lnTo>
                  <a:pt x="165" y="95"/>
                </a:lnTo>
                <a:lnTo>
                  <a:pt x="165" y="95"/>
                </a:lnTo>
                <a:lnTo>
                  <a:pt x="166" y="95"/>
                </a:lnTo>
                <a:lnTo>
                  <a:pt x="166" y="95"/>
                </a:lnTo>
                <a:lnTo>
                  <a:pt x="169" y="95"/>
                </a:lnTo>
                <a:lnTo>
                  <a:pt x="169" y="95"/>
                </a:lnTo>
                <a:lnTo>
                  <a:pt x="170" y="98"/>
                </a:lnTo>
                <a:lnTo>
                  <a:pt x="170" y="98"/>
                </a:lnTo>
                <a:lnTo>
                  <a:pt x="172" y="100"/>
                </a:lnTo>
                <a:lnTo>
                  <a:pt x="173" y="101"/>
                </a:lnTo>
                <a:lnTo>
                  <a:pt x="173" y="101"/>
                </a:lnTo>
                <a:lnTo>
                  <a:pt x="175" y="102"/>
                </a:lnTo>
                <a:lnTo>
                  <a:pt x="175" y="102"/>
                </a:lnTo>
                <a:lnTo>
                  <a:pt x="175" y="102"/>
                </a:lnTo>
                <a:lnTo>
                  <a:pt x="175" y="102"/>
                </a:lnTo>
                <a:lnTo>
                  <a:pt x="173" y="104"/>
                </a:lnTo>
                <a:lnTo>
                  <a:pt x="173" y="104"/>
                </a:lnTo>
                <a:lnTo>
                  <a:pt x="175" y="105"/>
                </a:lnTo>
                <a:lnTo>
                  <a:pt x="175" y="105"/>
                </a:lnTo>
                <a:lnTo>
                  <a:pt x="178" y="111"/>
                </a:lnTo>
                <a:lnTo>
                  <a:pt x="178" y="111"/>
                </a:lnTo>
                <a:lnTo>
                  <a:pt x="178" y="118"/>
                </a:lnTo>
                <a:lnTo>
                  <a:pt x="178" y="118"/>
                </a:lnTo>
                <a:lnTo>
                  <a:pt x="178" y="129"/>
                </a:lnTo>
                <a:lnTo>
                  <a:pt x="178" y="129"/>
                </a:lnTo>
                <a:lnTo>
                  <a:pt x="178" y="138"/>
                </a:lnTo>
                <a:lnTo>
                  <a:pt x="178" y="138"/>
                </a:lnTo>
                <a:lnTo>
                  <a:pt x="178" y="139"/>
                </a:lnTo>
                <a:lnTo>
                  <a:pt x="178" y="139"/>
                </a:lnTo>
                <a:lnTo>
                  <a:pt x="178" y="139"/>
                </a:lnTo>
                <a:lnTo>
                  <a:pt x="178" y="139"/>
                </a:lnTo>
                <a:lnTo>
                  <a:pt x="185" y="139"/>
                </a:lnTo>
                <a:lnTo>
                  <a:pt x="185" y="139"/>
                </a:lnTo>
                <a:lnTo>
                  <a:pt x="205" y="139"/>
                </a:lnTo>
                <a:lnTo>
                  <a:pt x="205" y="139"/>
                </a:lnTo>
                <a:lnTo>
                  <a:pt x="209" y="139"/>
                </a:lnTo>
                <a:lnTo>
                  <a:pt x="209" y="139"/>
                </a:lnTo>
                <a:lnTo>
                  <a:pt x="210" y="139"/>
                </a:lnTo>
                <a:lnTo>
                  <a:pt x="210" y="139"/>
                </a:lnTo>
                <a:lnTo>
                  <a:pt x="212" y="137"/>
                </a:lnTo>
                <a:lnTo>
                  <a:pt x="212" y="137"/>
                </a:lnTo>
                <a:lnTo>
                  <a:pt x="210" y="112"/>
                </a:lnTo>
                <a:lnTo>
                  <a:pt x="210" y="112"/>
                </a:lnTo>
                <a:lnTo>
                  <a:pt x="210" y="104"/>
                </a:lnTo>
                <a:lnTo>
                  <a:pt x="207" y="95"/>
                </a:lnTo>
                <a:lnTo>
                  <a:pt x="207" y="95"/>
                </a:lnTo>
                <a:lnTo>
                  <a:pt x="205" y="90"/>
                </a:lnTo>
                <a:lnTo>
                  <a:pt x="205" y="90"/>
                </a:lnTo>
                <a:lnTo>
                  <a:pt x="199" y="80"/>
                </a:lnTo>
                <a:lnTo>
                  <a:pt x="199" y="80"/>
                </a:lnTo>
                <a:lnTo>
                  <a:pt x="195" y="74"/>
                </a:lnTo>
                <a:lnTo>
                  <a:pt x="189" y="70"/>
                </a:lnTo>
                <a:lnTo>
                  <a:pt x="189" y="70"/>
                </a:lnTo>
                <a:lnTo>
                  <a:pt x="185" y="67"/>
                </a:lnTo>
                <a:lnTo>
                  <a:pt x="185" y="67"/>
                </a:lnTo>
                <a:lnTo>
                  <a:pt x="183" y="67"/>
                </a:lnTo>
                <a:lnTo>
                  <a:pt x="183" y="67"/>
                </a:lnTo>
                <a:lnTo>
                  <a:pt x="180" y="66"/>
                </a:lnTo>
                <a:lnTo>
                  <a:pt x="180" y="66"/>
                </a:lnTo>
                <a:lnTo>
                  <a:pt x="169" y="64"/>
                </a:lnTo>
                <a:lnTo>
                  <a:pt x="169" y="64"/>
                </a:lnTo>
                <a:lnTo>
                  <a:pt x="168" y="63"/>
                </a:lnTo>
                <a:lnTo>
                  <a:pt x="168" y="63"/>
                </a:lnTo>
                <a:lnTo>
                  <a:pt x="168" y="63"/>
                </a:lnTo>
                <a:lnTo>
                  <a:pt x="166" y="61"/>
                </a:lnTo>
                <a:lnTo>
                  <a:pt x="165" y="63"/>
                </a:lnTo>
                <a:lnTo>
                  <a:pt x="165" y="63"/>
                </a:lnTo>
                <a:lnTo>
                  <a:pt x="163" y="64"/>
                </a:lnTo>
                <a:lnTo>
                  <a:pt x="163" y="64"/>
                </a:lnTo>
                <a:lnTo>
                  <a:pt x="160" y="64"/>
                </a:lnTo>
                <a:lnTo>
                  <a:pt x="160" y="64"/>
                </a:lnTo>
                <a:lnTo>
                  <a:pt x="160" y="61"/>
                </a:lnTo>
                <a:lnTo>
                  <a:pt x="160" y="61"/>
                </a:lnTo>
                <a:lnTo>
                  <a:pt x="160" y="61"/>
                </a:lnTo>
                <a:lnTo>
                  <a:pt x="160" y="61"/>
                </a:lnTo>
                <a:lnTo>
                  <a:pt x="160" y="60"/>
                </a:lnTo>
                <a:lnTo>
                  <a:pt x="162" y="57"/>
                </a:lnTo>
                <a:lnTo>
                  <a:pt x="162" y="57"/>
                </a:lnTo>
                <a:lnTo>
                  <a:pt x="162" y="29"/>
                </a:lnTo>
                <a:lnTo>
                  <a:pt x="162" y="29"/>
                </a:lnTo>
                <a:lnTo>
                  <a:pt x="162" y="27"/>
                </a:lnTo>
                <a:lnTo>
                  <a:pt x="162" y="27"/>
                </a:lnTo>
                <a:lnTo>
                  <a:pt x="128" y="27"/>
                </a:lnTo>
                <a:lnTo>
                  <a:pt x="128" y="27"/>
                </a:lnTo>
                <a:lnTo>
                  <a:pt x="128" y="30"/>
                </a:lnTo>
                <a:lnTo>
                  <a:pt x="128" y="30"/>
                </a:lnTo>
                <a:lnTo>
                  <a:pt x="128" y="40"/>
                </a:lnTo>
                <a:lnTo>
                  <a:pt x="128" y="40"/>
                </a:lnTo>
                <a:lnTo>
                  <a:pt x="129" y="54"/>
                </a:lnTo>
                <a:lnTo>
                  <a:pt x="129" y="54"/>
                </a:lnTo>
                <a:lnTo>
                  <a:pt x="129" y="54"/>
                </a:lnTo>
                <a:lnTo>
                  <a:pt x="129" y="54"/>
                </a:lnTo>
                <a:lnTo>
                  <a:pt x="129" y="56"/>
                </a:lnTo>
                <a:lnTo>
                  <a:pt x="129" y="56"/>
                </a:lnTo>
                <a:lnTo>
                  <a:pt x="131" y="58"/>
                </a:lnTo>
                <a:lnTo>
                  <a:pt x="131" y="58"/>
                </a:lnTo>
                <a:lnTo>
                  <a:pt x="131" y="63"/>
                </a:lnTo>
                <a:lnTo>
                  <a:pt x="131" y="63"/>
                </a:lnTo>
                <a:lnTo>
                  <a:pt x="129" y="64"/>
                </a:lnTo>
                <a:lnTo>
                  <a:pt x="129" y="64"/>
                </a:lnTo>
                <a:lnTo>
                  <a:pt x="128" y="66"/>
                </a:lnTo>
                <a:lnTo>
                  <a:pt x="128" y="66"/>
                </a:lnTo>
                <a:lnTo>
                  <a:pt x="124" y="67"/>
                </a:lnTo>
                <a:lnTo>
                  <a:pt x="124" y="67"/>
                </a:lnTo>
                <a:lnTo>
                  <a:pt x="115" y="71"/>
                </a:lnTo>
                <a:lnTo>
                  <a:pt x="115" y="71"/>
                </a:lnTo>
                <a:lnTo>
                  <a:pt x="108" y="77"/>
                </a:lnTo>
                <a:lnTo>
                  <a:pt x="101" y="83"/>
                </a:lnTo>
                <a:lnTo>
                  <a:pt x="101" y="83"/>
                </a:lnTo>
                <a:lnTo>
                  <a:pt x="89" y="95"/>
                </a:lnTo>
                <a:lnTo>
                  <a:pt x="89" y="95"/>
                </a:lnTo>
                <a:lnTo>
                  <a:pt x="87" y="101"/>
                </a:lnTo>
                <a:lnTo>
                  <a:pt x="84" y="107"/>
                </a:lnTo>
                <a:lnTo>
                  <a:pt x="84" y="107"/>
                </a:lnTo>
                <a:lnTo>
                  <a:pt x="81" y="118"/>
                </a:lnTo>
                <a:lnTo>
                  <a:pt x="78" y="129"/>
                </a:lnTo>
                <a:lnTo>
                  <a:pt x="78" y="129"/>
                </a:lnTo>
                <a:lnTo>
                  <a:pt x="78" y="141"/>
                </a:lnTo>
                <a:lnTo>
                  <a:pt x="78" y="141"/>
                </a:lnTo>
                <a:lnTo>
                  <a:pt x="78" y="148"/>
                </a:lnTo>
                <a:lnTo>
                  <a:pt x="78" y="154"/>
                </a:lnTo>
                <a:lnTo>
                  <a:pt x="78" y="154"/>
                </a:lnTo>
                <a:lnTo>
                  <a:pt x="81" y="162"/>
                </a:lnTo>
                <a:lnTo>
                  <a:pt x="84" y="171"/>
                </a:lnTo>
                <a:lnTo>
                  <a:pt x="84" y="171"/>
                </a:lnTo>
                <a:lnTo>
                  <a:pt x="88" y="179"/>
                </a:lnTo>
                <a:lnTo>
                  <a:pt x="94" y="186"/>
                </a:lnTo>
                <a:lnTo>
                  <a:pt x="94" y="186"/>
                </a:lnTo>
                <a:lnTo>
                  <a:pt x="109" y="199"/>
                </a:lnTo>
                <a:lnTo>
                  <a:pt x="109" y="199"/>
                </a:lnTo>
                <a:lnTo>
                  <a:pt x="114" y="202"/>
                </a:lnTo>
                <a:lnTo>
                  <a:pt x="114" y="202"/>
                </a:lnTo>
                <a:lnTo>
                  <a:pt x="129" y="210"/>
                </a:lnTo>
                <a:lnTo>
                  <a:pt x="129" y="210"/>
                </a:lnTo>
                <a:lnTo>
                  <a:pt x="132" y="210"/>
                </a:lnTo>
                <a:lnTo>
                  <a:pt x="132" y="210"/>
                </a:lnTo>
                <a:lnTo>
                  <a:pt x="133" y="210"/>
                </a:lnTo>
                <a:lnTo>
                  <a:pt x="135" y="212"/>
                </a:lnTo>
                <a:lnTo>
                  <a:pt x="135" y="212"/>
                </a:lnTo>
                <a:lnTo>
                  <a:pt x="133" y="213"/>
                </a:lnTo>
                <a:lnTo>
                  <a:pt x="133" y="213"/>
                </a:lnTo>
                <a:lnTo>
                  <a:pt x="133" y="216"/>
                </a:lnTo>
                <a:lnTo>
                  <a:pt x="133" y="216"/>
                </a:lnTo>
                <a:lnTo>
                  <a:pt x="133" y="225"/>
                </a:lnTo>
                <a:lnTo>
                  <a:pt x="133" y="225"/>
                </a:lnTo>
                <a:lnTo>
                  <a:pt x="133" y="246"/>
                </a:lnTo>
                <a:lnTo>
                  <a:pt x="133" y="246"/>
                </a:lnTo>
                <a:lnTo>
                  <a:pt x="135" y="259"/>
                </a:lnTo>
                <a:lnTo>
                  <a:pt x="135" y="259"/>
                </a:lnTo>
                <a:lnTo>
                  <a:pt x="133" y="263"/>
                </a:lnTo>
                <a:lnTo>
                  <a:pt x="133" y="263"/>
                </a:lnTo>
                <a:lnTo>
                  <a:pt x="133" y="274"/>
                </a:lnTo>
                <a:lnTo>
                  <a:pt x="133" y="274"/>
                </a:lnTo>
                <a:lnTo>
                  <a:pt x="133" y="276"/>
                </a:lnTo>
                <a:lnTo>
                  <a:pt x="133" y="276"/>
                </a:lnTo>
                <a:lnTo>
                  <a:pt x="132" y="279"/>
                </a:lnTo>
                <a:lnTo>
                  <a:pt x="131" y="279"/>
                </a:lnTo>
                <a:lnTo>
                  <a:pt x="131" y="279"/>
                </a:lnTo>
                <a:lnTo>
                  <a:pt x="125" y="279"/>
                </a:lnTo>
                <a:lnTo>
                  <a:pt x="125" y="279"/>
                </a:lnTo>
                <a:lnTo>
                  <a:pt x="119" y="277"/>
                </a:lnTo>
                <a:lnTo>
                  <a:pt x="115" y="274"/>
                </a:lnTo>
                <a:lnTo>
                  <a:pt x="115" y="274"/>
                </a:lnTo>
                <a:lnTo>
                  <a:pt x="114" y="273"/>
                </a:lnTo>
                <a:lnTo>
                  <a:pt x="114" y="273"/>
                </a:lnTo>
                <a:lnTo>
                  <a:pt x="109" y="267"/>
                </a:lnTo>
                <a:lnTo>
                  <a:pt x="109" y="267"/>
                </a:lnTo>
                <a:lnTo>
                  <a:pt x="104" y="257"/>
                </a:lnTo>
                <a:lnTo>
                  <a:pt x="101" y="247"/>
                </a:lnTo>
                <a:lnTo>
                  <a:pt x="101" y="247"/>
                </a:lnTo>
                <a:lnTo>
                  <a:pt x="99" y="235"/>
                </a:lnTo>
                <a:lnTo>
                  <a:pt x="99" y="235"/>
                </a:lnTo>
                <a:lnTo>
                  <a:pt x="99" y="232"/>
                </a:lnTo>
                <a:lnTo>
                  <a:pt x="99" y="232"/>
                </a:lnTo>
                <a:lnTo>
                  <a:pt x="98" y="232"/>
                </a:lnTo>
                <a:lnTo>
                  <a:pt x="98" y="232"/>
                </a:lnTo>
                <a:lnTo>
                  <a:pt x="81" y="233"/>
                </a:lnTo>
                <a:lnTo>
                  <a:pt x="81" y="233"/>
                </a:lnTo>
                <a:lnTo>
                  <a:pt x="68" y="233"/>
                </a:lnTo>
                <a:lnTo>
                  <a:pt x="68" y="233"/>
                </a:lnTo>
                <a:lnTo>
                  <a:pt x="60" y="235"/>
                </a:lnTo>
                <a:lnTo>
                  <a:pt x="60" y="235"/>
                </a:lnTo>
                <a:lnTo>
                  <a:pt x="57" y="235"/>
                </a:lnTo>
                <a:lnTo>
                  <a:pt x="57" y="235"/>
                </a:lnTo>
                <a:lnTo>
                  <a:pt x="58" y="237"/>
                </a:lnTo>
                <a:lnTo>
                  <a:pt x="58" y="237"/>
                </a:lnTo>
                <a:lnTo>
                  <a:pt x="60" y="246"/>
                </a:lnTo>
                <a:lnTo>
                  <a:pt x="60" y="246"/>
                </a:lnTo>
                <a:lnTo>
                  <a:pt x="64" y="264"/>
                </a:lnTo>
                <a:lnTo>
                  <a:pt x="64" y="264"/>
                </a:lnTo>
                <a:lnTo>
                  <a:pt x="68" y="276"/>
                </a:lnTo>
                <a:lnTo>
                  <a:pt x="74" y="286"/>
                </a:lnTo>
                <a:lnTo>
                  <a:pt x="74" y="286"/>
                </a:lnTo>
                <a:lnTo>
                  <a:pt x="77" y="291"/>
                </a:lnTo>
                <a:lnTo>
                  <a:pt x="77" y="291"/>
                </a:lnTo>
                <a:lnTo>
                  <a:pt x="85" y="300"/>
                </a:lnTo>
                <a:lnTo>
                  <a:pt x="97" y="307"/>
                </a:lnTo>
                <a:lnTo>
                  <a:pt x="97" y="307"/>
                </a:lnTo>
                <a:lnTo>
                  <a:pt x="102" y="311"/>
                </a:lnTo>
                <a:lnTo>
                  <a:pt x="109" y="313"/>
                </a:lnTo>
                <a:lnTo>
                  <a:pt x="109" y="313"/>
                </a:lnTo>
                <a:lnTo>
                  <a:pt x="114" y="314"/>
                </a:lnTo>
                <a:lnTo>
                  <a:pt x="114" y="314"/>
                </a:lnTo>
                <a:lnTo>
                  <a:pt x="124" y="314"/>
                </a:lnTo>
                <a:lnTo>
                  <a:pt x="124" y="314"/>
                </a:lnTo>
                <a:lnTo>
                  <a:pt x="125" y="314"/>
                </a:lnTo>
                <a:lnTo>
                  <a:pt x="125" y="314"/>
                </a:lnTo>
                <a:lnTo>
                  <a:pt x="128" y="314"/>
                </a:lnTo>
                <a:lnTo>
                  <a:pt x="128" y="314"/>
                </a:lnTo>
                <a:lnTo>
                  <a:pt x="128" y="314"/>
                </a:lnTo>
                <a:lnTo>
                  <a:pt x="129" y="316"/>
                </a:lnTo>
                <a:lnTo>
                  <a:pt x="129" y="317"/>
                </a:lnTo>
                <a:lnTo>
                  <a:pt x="129" y="317"/>
                </a:lnTo>
                <a:lnTo>
                  <a:pt x="129" y="318"/>
                </a:lnTo>
                <a:lnTo>
                  <a:pt x="129" y="318"/>
                </a:lnTo>
                <a:lnTo>
                  <a:pt x="128" y="321"/>
                </a:lnTo>
                <a:lnTo>
                  <a:pt x="128" y="321"/>
                </a:lnTo>
                <a:lnTo>
                  <a:pt x="128" y="330"/>
                </a:lnTo>
                <a:lnTo>
                  <a:pt x="128" y="330"/>
                </a:lnTo>
                <a:lnTo>
                  <a:pt x="128" y="336"/>
                </a:lnTo>
                <a:lnTo>
                  <a:pt x="128" y="336"/>
                </a:lnTo>
                <a:lnTo>
                  <a:pt x="126" y="348"/>
                </a:lnTo>
                <a:lnTo>
                  <a:pt x="126" y="348"/>
                </a:lnTo>
                <a:lnTo>
                  <a:pt x="126" y="350"/>
                </a:lnTo>
                <a:lnTo>
                  <a:pt x="126" y="350"/>
                </a:lnTo>
                <a:lnTo>
                  <a:pt x="132" y="350"/>
                </a:lnTo>
                <a:lnTo>
                  <a:pt x="132" y="350"/>
                </a:lnTo>
                <a:lnTo>
                  <a:pt x="142" y="348"/>
                </a:lnTo>
                <a:lnTo>
                  <a:pt x="142" y="348"/>
                </a:lnTo>
                <a:lnTo>
                  <a:pt x="155" y="347"/>
                </a:lnTo>
                <a:lnTo>
                  <a:pt x="155" y="347"/>
                </a:lnTo>
                <a:lnTo>
                  <a:pt x="170" y="345"/>
                </a:lnTo>
                <a:lnTo>
                  <a:pt x="170" y="345"/>
                </a:lnTo>
                <a:lnTo>
                  <a:pt x="175" y="345"/>
                </a:lnTo>
                <a:lnTo>
                  <a:pt x="175" y="345"/>
                </a:lnTo>
                <a:close/>
                <a:moveTo>
                  <a:pt x="4" y="155"/>
                </a:moveTo>
                <a:lnTo>
                  <a:pt x="4" y="155"/>
                </a:lnTo>
                <a:lnTo>
                  <a:pt x="4" y="155"/>
                </a:lnTo>
                <a:lnTo>
                  <a:pt x="4" y="155"/>
                </a:lnTo>
                <a:lnTo>
                  <a:pt x="6" y="148"/>
                </a:lnTo>
                <a:lnTo>
                  <a:pt x="6" y="148"/>
                </a:lnTo>
                <a:lnTo>
                  <a:pt x="8" y="134"/>
                </a:lnTo>
                <a:lnTo>
                  <a:pt x="8" y="134"/>
                </a:lnTo>
                <a:lnTo>
                  <a:pt x="11" y="115"/>
                </a:lnTo>
                <a:lnTo>
                  <a:pt x="11" y="115"/>
                </a:lnTo>
                <a:lnTo>
                  <a:pt x="14" y="102"/>
                </a:lnTo>
                <a:lnTo>
                  <a:pt x="14" y="102"/>
                </a:lnTo>
                <a:lnTo>
                  <a:pt x="21" y="81"/>
                </a:lnTo>
                <a:lnTo>
                  <a:pt x="31" y="61"/>
                </a:lnTo>
                <a:lnTo>
                  <a:pt x="31" y="61"/>
                </a:lnTo>
                <a:lnTo>
                  <a:pt x="31" y="60"/>
                </a:lnTo>
                <a:lnTo>
                  <a:pt x="31" y="60"/>
                </a:lnTo>
                <a:lnTo>
                  <a:pt x="31" y="60"/>
                </a:lnTo>
                <a:lnTo>
                  <a:pt x="31" y="60"/>
                </a:lnTo>
                <a:lnTo>
                  <a:pt x="31" y="60"/>
                </a:lnTo>
                <a:lnTo>
                  <a:pt x="31" y="60"/>
                </a:lnTo>
                <a:lnTo>
                  <a:pt x="24" y="71"/>
                </a:lnTo>
                <a:lnTo>
                  <a:pt x="20" y="83"/>
                </a:lnTo>
                <a:lnTo>
                  <a:pt x="20" y="83"/>
                </a:lnTo>
                <a:lnTo>
                  <a:pt x="14" y="95"/>
                </a:lnTo>
                <a:lnTo>
                  <a:pt x="10" y="110"/>
                </a:lnTo>
                <a:lnTo>
                  <a:pt x="10" y="110"/>
                </a:lnTo>
                <a:lnTo>
                  <a:pt x="7" y="127"/>
                </a:lnTo>
                <a:lnTo>
                  <a:pt x="7" y="127"/>
                </a:lnTo>
                <a:lnTo>
                  <a:pt x="6" y="139"/>
                </a:lnTo>
                <a:lnTo>
                  <a:pt x="4" y="154"/>
                </a:lnTo>
                <a:lnTo>
                  <a:pt x="4" y="154"/>
                </a:lnTo>
                <a:lnTo>
                  <a:pt x="4" y="155"/>
                </a:lnTo>
                <a:lnTo>
                  <a:pt x="4" y="155"/>
                </a:lnTo>
                <a:close/>
                <a:moveTo>
                  <a:pt x="102" y="236"/>
                </a:moveTo>
                <a:lnTo>
                  <a:pt x="102" y="236"/>
                </a:lnTo>
                <a:lnTo>
                  <a:pt x="102" y="236"/>
                </a:lnTo>
                <a:lnTo>
                  <a:pt x="102" y="236"/>
                </a:lnTo>
                <a:lnTo>
                  <a:pt x="102" y="229"/>
                </a:lnTo>
                <a:lnTo>
                  <a:pt x="102" y="229"/>
                </a:lnTo>
                <a:lnTo>
                  <a:pt x="101" y="228"/>
                </a:lnTo>
                <a:lnTo>
                  <a:pt x="99" y="228"/>
                </a:lnTo>
                <a:lnTo>
                  <a:pt x="99" y="228"/>
                </a:lnTo>
                <a:lnTo>
                  <a:pt x="95" y="228"/>
                </a:lnTo>
                <a:lnTo>
                  <a:pt x="95" y="228"/>
                </a:lnTo>
                <a:lnTo>
                  <a:pt x="84" y="229"/>
                </a:lnTo>
                <a:lnTo>
                  <a:pt x="84" y="229"/>
                </a:lnTo>
                <a:lnTo>
                  <a:pt x="72" y="230"/>
                </a:lnTo>
                <a:lnTo>
                  <a:pt x="72" y="230"/>
                </a:lnTo>
                <a:lnTo>
                  <a:pt x="62" y="232"/>
                </a:lnTo>
                <a:lnTo>
                  <a:pt x="62" y="232"/>
                </a:lnTo>
                <a:lnTo>
                  <a:pt x="58" y="232"/>
                </a:lnTo>
                <a:lnTo>
                  <a:pt x="58" y="232"/>
                </a:lnTo>
                <a:lnTo>
                  <a:pt x="57" y="232"/>
                </a:lnTo>
                <a:lnTo>
                  <a:pt x="57" y="232"/>
                </a:lnTo>
                <a:lnTo>
                  <a:pt x="60" y="232"/>
                </a:lnTo>
                <a:lnTo>
                  <a:pt x="60" y="232"/>
                </a:lnTo>
                <a:lnTo>
                  <a:pt x="75" y="232"/>
                </a:lnTo>
                <a:lnTo>
                  <a:pt x="75" y="232"/>
                </a:lnTo>
                <a:lnTo>
                  <a:pt x="82" y="230"/>
                </a:lnTo>
                <a:lnTo>
                  <a:pt x="82" y="230"/>
                </a:lnTo>
                <a:lnTo>
                  <a:pt x="98" y="230"/>
                </a:lnTo>
                <a:lnTo>
                  <a:pt x="98" y="230"/>
                </a:lnTo>
                <a:lnTo>
                  <a:pt x="101" y="230"/>
                </a:lnTo>
                <a:lnTo>
                  <a:pt x="101" y="233"/>
                </a:lnTo>
                <a:lnTo>
                  <a:pt x="101" y="233"/>
                </a:lnTo>
                <a:lnTo>
                  <a:pt x="102" y="236"/>
                </a:lnTo>
                <a:lnTo>
                  <a:pt x="102" y="236"/>
                </a:lnTo>
                <a:close/>
                <a:moveTo>
                  <a:pt x="263" y="90"/>
                </a:moveTo>
                <a:lnTo>
                  <a:pt x="263" y="90"/>
                </a:lnTo>
                <a:lnTo>
                  <a:pt x="260" y="81"/>
                </a:lnTo>
                <a:lnTo>
                  <a:pt x="256" y="74"/>
                </a:lnTo>
                <a:lnTo>
                  <a:pt x="256" y="74"/>
                </a:lnTo>
                <a:lnTo>
                  <a:pt x="256" y="74"/>
                </a:lnTo>
                <a:lnTo>
                  <a:pt x="256" y="74"/>
                </a:lnTo>
                <a:lnTo>
                  <a:pt x="259" y="84"/>
                </a:lnTo>
                <a:lnTo>
                  <a:pt x="259" y="84"/>
                </a:lnTo>
                <a:lnTo>
                  <a:pt x="260" y="95"/>
                </a:lnTo>
                <a:lnTo>
                  <a:pt x="260" y="95"/>
                </a:lnTo>
                <a:lnTo>
                  <a:pt x="266" y="112"/>
                </a:lnTo>
                <a:lnTo>
                  <a:pt x="266" y="112"/>
                </a:lnTo>
                <a:lnTo>
                  <a:pt x="267" y="114"/>
                </a:lnTo>
                <a:lnTo>
                  <a:pt x="267" y="114"/>
                </a:lnTo>
                <a:lnTo>
                  <a:pt x="267" y="114"/>
                </a:lnTo>
                <a:lnTo>
                  <a:pt x="267" y="114"/>
                </a:lnTo>
                <a:lnTo>
                  <a:pt x="266" y="110"/>
                </a:lnTo>
                <a:lnTo>
                  <a:pt x="266" y="110"/>
                </a:lnTo>
                <a:lnTo>
                  <a:pt x="264" y="101"/>
                </a:lnTo>
                <a:lnTo>
                  <a:pt x="263" y="93"/>
                </a:lnTo>
                <a:lnTo>
                  <a:pt x="263" y="93"/>
                </a:lnTo>
                <a:lnTo>
                  <a:pt x="263" y="91"/>
                </a:lnTo>
                <a:lnTo>
                  <a:pt x="263" y="91"/>
                </a:lnTo>
                <a:lnTo>
                  <a:pt x="263" y="90"/>
                </a:lnTo>
                <a:lnTo>
                  <a:pt x="263" y="90"/>
                </a:lnTo>
                <a:close/>
                <a:moveTo>
                  <a:pt x="227" y="286"/>
                </a:moveTo>
                <a:lnTo>
                  <a:pt x="227" y="286"/>
                </a:lnTo>
                <a:lnTo>
                  <a:pt x="229" y="286"/>
                </a:lnTo>
                <a:lnTo>
                  <a:pt x="229" y="286"/>
                </a:lnTo>
                <a:lnTo>
                  <a:pt x="234" y="274"/>
                </a:lnTo>
                <a:lnTo>
                  <a:pt x="234" y="274"/>
                </a:lnTo>
                <a:lnTo>
                  <a:pt x="234" y="273"/>
                </a:lnTo>
                <a:lnTo>
                  <a:pt x="234" y="273"/>
                </a:lnTo>
                <a:lnTo>
                  <a:pt x="234" y="272"/>
                </a:lnTo>
                <a:lnTo>
                  <a:pt x="234" y="272"/>
                </a:lnTo>
                <a:lnTo>
                  <a:pt x="236" y="270"/>
                </a:lnTo>
                <a:lnTo>
                  <a:pt x="236" y="270"/>
                </a:lnTo>
                <a:lnTo>
                  <a:pt x="237" y="264"/>
                </a:lnTo>
                <a:lnTo>
                  <a:pt x="237" y="264"/>
                </a:lnTo>
                <a:lnTo>
                  <a:pt x="243" y="237"/>
                </a:lnTo>
                <a:lnTo>
                  <a:pt x="243" y="237"/>
                </a:lnTo>
                <a:lnTo>
                  <a:pt x="244" y="235"/>
                </a:lnTo>
                <a:lnTo>
                  <a:pt x="244" y="235"/>
                </a:lnTo>
                <a:lnTo>
                  <a:pt x="241" y="235"/>
                </a:lnTo>
                <a:lnTo>
                  <a:pt x="241" y="235"/>
                </a:lnTo>
                <a:lnTo>
                  <a:pt x="241" y="236"/>
                </a:lnTo>
                <a:lnTo>
                  <a:pt x="241" y="236"/>
                </a:lnTo>
                <a:lnTo>
                  <a:pt x="240" y="245"/>
                </a:lnTo>
                <a:lnTo>
                  <a:pt x="240" y="245"/>
                </a:lnTo>
                <a:lnTo>
                  <a:pt x="240" y="245"/>
                </a:lnTo>
                <a:lnTo>
                  <a:pt x="240" y="245"/>
                </a:lnTo>
                <a:lnTo>
                  <a:pt x="240" y="246"/>
                </a:lnTo>
                <a:lnTo>
                  <a:pt x="240" y="246"/>
                </a:lnTo>
                <a:lnTo>
                  <a:pt x="239" y="246"/>
                </a:lnTo>
                <a:lnTo>
                  <a:pt x="239" y="246"/>
                </a:lnTo>
                <a:lnTo>
                  <a:pt x="239" y="247"/>
                </a:lnTo>
                <a:lnTo>
                  <a:pt x="239" y="247"/>
                </a:lnTo>
                <a:lnTo>
                  <a:pt x="236" y="263"/>
                </a:lnTo>
                <a:lnTo>
                  <a:pt x="236" y="263"/>
                </a:lnTo>
                <a:lnTo>
                  <a:pt x="234" y="270"/>
                </a:lnTo>
                <a:lnTo>
                  <a:pt x="234" y="270"/>
                </a:lnTo>
                <a:lnTo>
                  <a:pt x="234" y="272"/>
                </a:lnTo>
                <a:lnTo>
                  <a:pt x="234" y="272"/>
                </a:lnTo>
                <a:lnTo>
                  <a:pt x="233" y="272"/>
                </a:lnTo>
                <a:lnTo>
                  <a:pt x="233" y="272"/>
                </a:lnTo>
                <a:lnTo>
                  <a:pt x="232" y="276"/>
                </a:lnTo>
                <a:lnTo>
                  <a:pt x="232" y="276"/>
                </a:lnTo>
                <a:lnTo>
                  <a:pt x="227" y="284"/>
                </a:lnTo>
                <a:lnTo>
                  <a:pt x="227" y="284"/>
                </a:lnTo>
                <a:lnTo>
                  <a:pt x="227" y="286"/>
                </a:lnTo>
                <a:lnTo>
                  <a:pt x="227" y="286"/>
                </a:lnTo>
                <a:close/>
                <a:moveTo>
                  <a:pt x="270" y="263"/>
                </a:moveTo>
                <a:lnTo>
                  <a:pt x="270" y="263"/>
                </a:lnTo>
                <a:lnTo>
                  <a:pt x="270" y="263"/>
                </a:lnTo>
                <a:lnTo>
                  <a:pt x="270" y="263"/>
                </a:lnTo>
                <a:lnTo>
                  <a:pt x="273" y="253"/>
                </a:lnTo>
                <a:lnTo>
                  <a:pt x="273" y="253"/>
                </a:lnTo>
                <a:lnTo>
                  <a:pt x="277" y="242"/>
                </a:lnTo>
                <a:lnTo>
                  <a:pt x="278" y="229"/>
                </a:lnTo>
                <a:lnTo>
                  <a:pt x="278" y="229"/>
                </a:lnTo>
                <a:lnTo>
                  <a:pt x="278" y="229"/>
                </a:lnTo>
                <a:lnTo>
                  <a:pt x="278" y="229"/>
                </a:lnTo>
                <a:lnTo>
                  <a:pt x="277" y="232"/>
                </a:lnTo>
                <a:lnTo>
                  <a:pt x="277" y="232"/>
                </a:lnTo>
                <a:lnTo>
                  <a:pt x="273" y="243"/>
                </a:lnTo>
                <a:lnTo>
                  <a:pt x="273" y="243"/>
                </a:lnTo>
                <a:lnTo>
                  <a:pt x="273" y="245"/>
                </a:lnTo>
                <a:lnTo>
                  <a:pt x="273" y="245"/>
                </a:lnTo>
                <a:lnTo>
                  <a:pt x="273" y="246"/>
                </a:lnTo>
                <a:lnTo>
                  <a:pt x="273" y="247"/>
                </a:lnTo>
                <a:lnTo>
                  <a:pt x="273" y="247"/>
                </a:lnTo>
                <a:lnTo>
                  <a:pt x="271" y="249"/>
                </a:lnTo>
                <a:lnTo>
                  <a:pt x="271" y="249"/>
                </a:lnTo>
                <a:lnTo>
                  <a:pt x="270" y="259"/>
                </a:lnTo>
                <a:lnTo>
                  <a:pt x="270" y="259"/>
                </a:lnTo>
                <a:lnTo>
                  <a:pt x="270" y="260"/>
                </a:lnTo>
                <a:lnTo>
                  <a:pt x="270" y="260"/>
                </a:lnTo>
                <a:lnTo>
                  <a:pt x="270" y="263"/>
                </a:lnTo>
                <a:lnTo>
                  <a:pt x="270" y="263"/>
                </a:lnTo>
                <a:close/>
                <a:moveTo>
                  <a:pt x="122" y="56"/>
                </a:moveTo>
                <a:lnTo>
                  <a:pt x="122" y="56"/>
                </a:lnTo>
                <a:lnTo>
                  <a:pt x="122" y="56"/>
                </a:lnTo>
                <a:lnTo>
                  <a:pt x="122" y="56"/>
                </a:lnTo>
                <a:lnTo>
                  <a:pt x="115" y="60"/>
                </a:lnTo>
                <a:lnTo>
                  <a:pt x="115" y="60"/>
                </a:lnTo>
                <a:lnTo>
                  <a:pt x="115" y="60"/>
                </a:lnTo>
                <a:lnTo>
                  <a:pt x="115" y="60"/>
                </a:lnTo>
                <a:lnTo>
                  <a:pt x="109" y="64"/>
                </a:lnTo>
                <a:lnTo>
                  <a:pt x="109" y="64"/>
                </a:lnTo>
                <a:lnTo>
                  <a:pt x="94" y="77"/>
                </a:lnTo>
                <a:lnTo>
                  <a:pt x="94" y="77"/>
                </a:lnTo>
                <a:lnTo>
                  <a:pt x="92" y="77"/>
                </a:lnTo>
                <a:lnTo>
                  <a:pt x="92" y="77"/>
                </a:lnTo>
                <a:lnTo>
                  <a:pt x="94" y="77"/>
                </a:lnTo>
                <a:lnTo>
                  <a:pt x="94" y="77"/>
                </a:lnTo>
                <a:lnTo>
                  <a:pt x="112" y="66"/>
                </a:lnTo>
                <a:lnTo>
                  <a:pt x="112" y="66"/>
                </a:lnTo>
                <a:lnTo>
                  <a:pt x="114" y="64"/>
                </a:lnTo>
                <a:lnTo>
                  <a:pt x="114" y="64"/>
                </a:lnTo>
                <a:lnTo>
                  <a:pt x="115" y="66"/>
                </a:lnTo>
                <a:lnTo>
                  <a:pt x="115" y="66"/>
                </a:lnTo>
                <a:lnTo>
                  <a:pt x="115" y="66"/>
                </a:lnTo>
                <a:lnTo>
                  <a:pt x="115" y="66"/>
                </a:lnTo>
                <a:lnTo>
                  <a:pt x="115" y="64"/>
                </a:lnTo>
                <a:lnTo>
                  <a:pt x="115" y="64"/>
                </a:lnTo>
                <a:lnTo>
                  <a:pt x="115" y="63"/>
                </a:lnTo>
                <a:lnTo>
                  <a:pt x="116" y="60"/>
                </a:lnTo>
                <a:lnTo>
                  <a:pt x="116" y="60"/>
                </a:lnTo>
                <a:lnTo>
                  <a:pt x="119" y="58"/>
                </a:lnTo>
                <a:lnTo>
                  <a:pt x="119" y="58"/>
                </a:lnTo>
                <a:lnTo>
                  <a:pt x="122" y="56"/>
                </a:lnTo>
                <a:lnTo>
                  <a:pt x="122" y="56"/>
                </a:lnTo>
                <a:close/>
                <a:moveTo>
                  <a:pt x="277" y="149"/>
                </a:moveTo>
                <a:lnTo>
                  <a:pt x="277" y="149"/>
                </a:lnTo>
                <a:lnTo>
                  <a:pt x="277" y="149"/>
                </a:lnTo>
                <a:lnTo>
                  <a:pt x="277" y="149"/>
                </a:lnTo>
                <a:lnTo>
                  <a:pt x="276" y="129"/>
                </a:lnTo>
                <a:lnTo>
                  <a:pt x="271" y="111"/>
                </a:lnTo>
                <a:lnTo>
                  <a:pt x="271" y="111"/>
                </a:lnTo>
                <a:lnTo>
                  <a:pt x="271" y="112"/>
                </a:lnTo>
                <a:lnTo>
                  <a:pt x="271" y="112"/>
                </a:lnTo>
                <a:lnTo>
                  <a:pt x="273" y="125"/>
                </a:lnTo>
                <a:lnTo>
                  <a:pt x="273" y="125"/>
                </a:lnTo>
                <a:lnTo>
                  <a:pt x="274" y="132"/>
                </a:lnTo>
                <a:lnTo>
                  <a:pt x="274" y="132"/>
                </a:lnTo>
                <a:lnTo>
                  <a:pt x="276" y="144"/>
                </a:lnTo>
                <a:lnTo>
                  <a:pt x="276" y="144"/>
                </a:lnTo>
                <a:lnTo>
                  <a:pt x="277" y="149"/>
                </a:lnTo>
                <a:lnTo>
                  <a:pt x="277" y="149"/>
                </a:lnTo>
                <a:close/>
                <a:moveTo>
                  <a:pt x="278" y="202"/>
                </a:moveTo>
                <a:lnTo>
                  <a:pt x="278" y="202"/>
                </a:lnTo>
                <a:lnTo>
                  <a:pt x="278" y="192"/>
                </a:lnTo>
                <a:lnTo>
                  <a:pt x="277" y="181"/>
                </a:lnTo>
                <a:lnTo>
                  <a:pt x="277" y="181"/>
                </a:lnTo>
                <a:lnTo>
                  <a:pt x="277" y="183"/>
                </a:lnTo>
                <a:lnTo>
                  <a:pt x="277" y="183"/>
                </a:lnTo>
                <a:lnTo>
                  <a:pt x="276" y="202"/>
                </a:lnTo>
                <a:lnTo>
                  <a:pt x="276" y="202"/>
                </a:lnTo>
                <a:lnTo>
                  <a:pt x="276" y="202"/>
                </a:lnTo>
                <a:lnTo>
                  <a:pt x="276" y="202"/>
                </a:lnTo>
                <a:lnTo>
                  <a:pt x="278" y="202"/>
                </a:lnTo>
                <a:lnTo>
                  <a:pt x="278" y="202"/>
                </a:lnTo>
                <a:close/>
                <a:moveTo>
                  <a:pt x="131" y="351"/>
                </a:moveTo>
                <a:lnTo>
                  <a:pt x="131" y="351"/>
                </a:lnTo>
                <a:lnTo>
                  <a:pt x="131" y="353"/>
                </a:lnTo>
                <a:lnTo>
                  <a:pt x="131" y="353"/>
                </a:lnTo>
                <a:lnTo>
                  <a:pt x="132" y="353"/>
                </a:lnTo>
                <a:lnTo>
                  <a:pt x="132" y="353"/>
                </a:lnTo>
                <a:lnTo>
                  <a:pt x="152" y="351"/>
                </a:lnTo>
                <a:lnTo>
                  <a:pt x="152" y="351"/>
                </a:lnTo>
                <a:lnTo>
                  <a:pt x="159" y="350"/>
                </a:lnTo>
                <a:lnTo>
                  <a:pt x="159" y="350"/>
                </a:lnTo>
                <a:lnTo>
                  <a:pt x="170" y="348"/>
                </a:lnTo>
                <a:lnTo>
                  <a:pt x="170" y="348"/>
                </a:lnTo>
                <a:lnTo>
                  <a:pt x="176" y="348"/>
                </a:lnTo>
                <a:lnTo>
                  <a:pt x="176" y="348"/>
                </a:lnTo>
                <a:lnTo>
                  <a:pt x="178" y="347"/>
                </a:lnTo>
                <a:lnTo>
                  <a:pt x="178" y="347"/>
                </a:lnTo>
                <a:lnTo>
                  <a:pt x="178" y="345"/>
                </a:lnTo>
                <a:lnTo>
                  <a:pt x="178" y="345"/>
                </a:lnTo>
                <a:lnTo>
                  <a:pt x="176" y="336"/>
                </a:lnTo>
                <a:lnTo>
                  <a:pt x="176" y="336"/>
                </a:lnTo>
                <a:lnTo>
                  <a:pt x="175" y="336"/>
                </a:lnTo>
                <a:lnTo>
                  <a:pt x="175" y="336"/>
                </a:lnTo>
                <a:lnTo>
                  <a:pt x="175" y="334"/>
                </a:lnTo>
                <a:lnTo>
                  <a:pt x="175" y="334"/>
                </a:lnTo>
                <a:lnTo>
                  <a:pt x="176" y="343"/>
                </a:lnTo>
                <a:lnTo>
                  <a:pt x="176" y="343"/>
                </a:lnTo>
                <a:lnTo>
                  <a:pt x="176" y="345"/>
                </a:lnTo>
                <a:lnTo>
                  <a:pt x="176" y="345"/>
                </a:lnTo>
                <a:lnTo>
                  <a:pt x="176" y="347"/>
                </a:lnTo>
                <a:lnTo>
                  <a:pt x="175" y="347"/>
                </a:lnTo>
                <a:lnTo>
                  <a:pt x="175" y="347"/>
                </a:lnTo>
                <a:lnTo>
                  <a:pt x="173" y="348"/>
                </a:lnTo>
                <a:lnTo>
                  <a:pt x="173" y="348"/>
                </a:lnTo>
                <a:lnTo>
                  <a:pt x="163" y="348"/>
                </a:lnTo>
                <a:lnTo>
                  <a:pt x="163" y="348"/>
                </a:lnTo>
                <a:lnTo>
                  <a:pt x="148" y="350"/>
                </a:lnTo>
                <a:lnTo>
                  <a:pt x="148" y="350"/>
                </a:lnTo>
                <a:lnTo>
                  <a:pt x="136" y="351"/>
                </a:lnTo>
                <a:lnTo>
                  <a:pt x="136" y="351"/>
                </a:lnTo>
                <a:lnTo>
                  <a:pt x="131" y="351"/>
                </a:lnTo>
                <a:lnTo>
                  <a:pt x="131" y="351"/>
                </a:lnTo>
                <a:close/>
                <a:moveTo>
                  <a:pt x="149" y="370"/>
                </a:moveTo>
                <a:lnTo>
                  <a:pt x="149" y="370"/>
                </a:lnTo>
                <a:lnTo>
                  <a:pt x="149" y="370"/>
                </a:lnTo>
                <a:lnTo>
                  <a:pt x="149" y="370"/>
                </a:lnTo>
                <a:lnTo>
                  <a:pt x="165" y="371"/>
                </a:lnTo>
                <a:lnTo>
                  <a:pt x="165" y="371"/>
                </a:lnTo>
                <a:lnTo>
                  <a:pt x="165" y="371"/>
                </a:lnTo>
                <a:lnTo>
                  <a:pt x="165" y="371"/>
                </a:lnTo>
                <a:lnTo>
                  <a:pt x="175" y="367"/>
                </a:lnTo>
                <a:lnTo>
                  <a:pt x="175" y="367"/>
                </a:lnTo>
                <a:lnTo>
                  <a:pt x="176" y="367"/>
                </a:lnTo>
                <a:lnTo>
                  <a:pt x="176" y="367"/>
                </a:lnTo>
                <a:lnTo>
                  <a:pt x="175" y="367"/>
                </a:lnTo>
                <a:lnTo>
                  <a:pt x="175" y="367"/>
                </a:lnTo>
                <a:lnTo>
                  <a:pt x="169" y="367"/>
                </a:lnTo>
                <a:lnTo>
                  <a:pt x="169" y="367"/>
                </a:lnTo>
                <a:lnTo>
                  <a:pt x="166" y="368"/>
                </a:lnTo>
                <a:lnTo>
                  <a:pt x="166" y="368"/>
                </a:lnTo>
                <a:lnTo>
                  <a:pt x="155" y="368"/>
                </a:lnTo>
                <a:lnTo>
                  <a:pt x="155" y="368"/>
                </a:lnTo>
                <a:lnTo>
                  <a:pt x="153" y="370"/>
                </a:lnTo>
                <a:lnTo>
                  <a:pt x="153" y="370"/>
                </a:lnTo>
                <a:lnTo>
                  <a:pt x="152" y="370"/>
                </a:lnTo>
                <a:lnTo>
                  <a:pt x="152" y="370"/>
                </a:lnTo>
                <a:lnTo>
                  <a:pt x="149" y="370"/>
                </a:lnTo>
                <a:lnTo>
                  <a:pt x="149" y="370"/>
                </a:lnTo>
                <a:close/>
                <a:moveTo>
                  <a:pt x="21" y="158"/>
                </a:moveTo>
                <a:lnTo>
                  <a:pt x="21" y="158"/>
                </a:lnTo>
                <a:lnTo>
                  <a:pt x="21" y="158"/>
                </a:lnTo>
                <a:lnTo>
                  <a:pt x="21" y="158"/>
                </a:lnTo>
                <a:lnTo>
                  <a:pt x="23" y="156"/>
                </a:lnTo>
                <a:lnTo>
                  <a:pt x="23" y="156"/>
                </a:lnTo>
                <a:lnTo>
                  <a:pt x="25" y="156"/>
                </a:lnTo>
                <a:lnTo>
                  <a:pt x="25" y="156"/>
                </a:lnTo>
                <a:lnTo>
                  <a:pt x="25" y="156"/>
                </a:lnTo>
                <a:lnTo>
                  <a:pt x="24" y="158"/>
                </a:lnTo>
                <a:lnTo>
                  <a:pt x="24" y="158"/>
                </a:lnTo>
                <a:lnTo>
                  <a:pt x="23" y="161"/>
                </a:lnTo>
                <a:lnTo>
                  <a:pt x="23" y="161"/>
                </a:lnTo>
                <a:lnTo>
                  <a:pt x="21" y="164"/>
                </a:lnTo>
                <a:lnTo>
                  <a:pt x="20" y="166"/>
                </a:lnTo>
                <a:lnTo>
                  <a:pt x="20" y="166"/>
                </a:lnTo>
                <a:lnTo>
                  <a:pt x="20" y="168"/>
                </a:lnTo>
                <a:lnTo>
                  <a:pt x="20" y="168"/>
                </a:lnTo>
                <a:lnTo>
                  <a:pt x="24" y="164"/>
                </a:lnTo>
                <a:lnTo>
                  <a:pt x="24" y="164"/>
                </a:lnTo>
                <a:lnTo>
                  <a:pt x="25" y="162"/>
                </a:lnTo>
                <a:lnTo>
                  <a:pt x="25" y="162"/>
                </a:lnTo>
                <a:lnTo>
                  <a:pt x="25" y="156"/>
                </a:lnTo>
                <a:lnTo>
                  <a:pt x="25" y="156"/>
                </a:lnTo>
                <a:lnTo>
                  <a:pt x="25" y="155"/>
                </a:lnTo>
                <a:lnTo>
                  <a:pt x="25" y="155"/>
                </a:lnTo>
                <a:lnTo>
                  <a:pt x="24" y="151"/>
                </a:lnTo>
                <a:lnTo>
                  <a:pt x="24" y="151"/>
                </a:lnTo>
                <a:lnTo>
                  <a:pt x="24" y="149"/>
                </a:lnTo>
                <a:lnTo>
                  <a:pt x="24" y="149"/>
                </a:lnTo>
                <a:lnTo>
                  <a:pt x="23" y="152"/>
                </a:lnTo>
                <a:lnTo>
                  <a:pt x="23" y="152"/>
                </a:lnTo>
                <a:lnTo>
                  <a:pt x="23" y="154"/>
                </a:lnTo>
                <a:lnTo>
                  <a:pt x="23" y="154"/>
                </a:lnTo>
                <a:lnTo>
                  <a:pt x="21" y="158"/>
                </a:lnTo>
                <a:lnTo>
                  <a:pt x="21" y="158"/>
                </a:lnTo>
                <a:close/>
                <a:moveTo>
                  <a:pt x="227" y="37"/>
                </a:moveTo>
                <a:lnTo>
                  <a:pt x="227" y="37"/>
                </a:lnTo>
                <a:lnTo>
                  <a:pt x="227" y="37"/>
                </a:lnTo>
                <a:lnTo>
                  <a:pt x="227" y="37"/>
                </a:lnTo>
                <a:lnTo>
                  <a:pt x="230" y="40"/>
                </a:lnTo>
                <a:lnTo>
                  <a:pt x="230" y="40"/>
                </a:lnTo>
                <a:lnTo>
                  <a:pt x="240" y="50"/>
                </a:lnTo>
                <a:lnTo>
                  <a:pt x="240" y="50"/>
                </a:lnTo>
                <a:lnTo>
                  <a:pt x="247" y="58"/>
                </a:lnTo>
                <a:lnTo>
                  <a:pt x="247" y="58"/>
                </a:lnTo>
                <a:lnTo>
                  <a:pt x="247" y="58"/>
                </a:lnTo>
                <a:lnTo>
                  <a:pt x="247" y="58"/>
                </a:lnTo>
                <a:lnTo>
                  <a:pt x="247" y="58"/>
                </a:lnTo>
                <a:lnTo>
                  <a:pt x="247" y="58"/>
                </a:lnTo>
                <a:lnTo>
                  <a:pt x="244" y="51"/>
                </a:lnTo>
                <a:lnTo>
                  <a:pt x="240" y="46"/>
                </a:lnTo>
                <a:lnTo>
                  <a:pt x="234" y="41"/>
                </a:lnTo>
                <a:lnTo>
                  <a:pt x="227" y="37"/>
                </a:lnTo>
                <a:lnTo>
                  <a:pt x="227" y="37"/>
                </a:lnTo>
                <a:close/>
                <a:moveTo>
                  <a:pt x="175" y="14"/>
                </a:moveTo>
                <a:lnTo>
                  <a:pt x="175" y="14"/>
                </a:lnTo>
                <a:lnTo>
                  <a:pt x="169" y="12"/>
                </a:lnTo>
                <a:lnTo>
                  <a:pt x="163" y="12"/>
                </a:lnTo>
                <a:lnTo>
                  <a:pt x="163" y="12"/>
                </a:lnTo>
                <a:lnTo>
                  <a:pt x="151" y="10"/>
                </a:lnTo>
                <a:lnTo>
                  <a:pt x="151" y="10"/>
                </a:lnTo>
                <a:lnTo>
                  <a:pt x="152" y="10"/>
                </a:lnTo>
                <a:lnTo>
                  <a:pt x="152" y="10"/>
                </a:lnTo>
                <a:lnTo>
                  <a:pt x="159" y="13"/>
                </a:lnTo>
                <a:lnTo>
                  <a:pt x="159" y="13"/>
                </a:lnTo>
                <a:lnTo>
                  <a:pt x="165" y="13"/>
                </a:lnTo>
                <a:lnTo>
                  <a:pt x="165" y="13"/>
                </a:lnTo>
                <a:lnTo>
                  <a:pt x="166" y="13"/>
                </a:lnTo>
                <a:lnTo>
                  <a:pt x="166" y="13"/>
                </a:lnTo>
                <a:lnTo>
                  <a:pt x="168" y="13"/>
                </a:lnTo>
                <a:lnTo>
                  <a:pt x="168" y="13"/>
                </a:lnTo>
                <a:lnTo>
                  <a:pt x="169" y="14"/>
                </a:lnTo>
                <a:lnTo>
                  <a:pt x="169" y="14"/>
                </a:lnTo>
                <a:lnTo>
                  <a:pt x="170" y="14"/>
                </a:lnTo>
                <a:lnTo>
                  <a:pt x="170" y="14"/>
                </a:lnTo>
                <a:lnTo>
                  <a:pt x="170" y="16"/>
                </a:lnTo>
                <a:lnTo>
                  <a:pt x="170" y="16"/>
                </a:lnTo>
                <a:lnTo>
                  <a:pt x="169" y="16"/>
                </a:lnTo>
                <a:lnTo>
                  <a:pt x="169" y="16"/>
                </a:lnTo>
                <a:lnTo>
                  <a:pt x="173" y="17"/>
                </a:lnTo>
                <a:lnTo>
                  <a:pt x="173" y="17"/>
                </a:lnTo>
                <a:lnTo>
                  <a:pt x="173" y="16"/>
                </a:lnTo>
                <a:lnTo>
                  <a:pt x="175" y="14"/>
                </a:lnTo>
                <a:lnTo>
                  <a:pt x="175" y="14"/>
                </a:lnTo>
                <a:close/>
                <a:moveTo>
                  <a:pt x="75" y="301"/>
                </a:moveTo>
                <a:lnTo>
                  <a:pt x="75" y="301"/>
                </a:lnTo>
                <a:lnTo>
                  <a:pt x="75" y="303"/>
                </a:lnTo>
                <a:lnTo>
                  <a:pt x="75" y="303"/>
                </a:lnTo>
                <a:lnTo>
                  <a:pt x="75" y="303"/>
                </a:lnTo>
                <a:lnTo>
                  <a:pt x="75" y="303"/>
                </a:lnTo>
                <a:lnTo>
                  <a:pt x="74" y="303"/>
                </a:lnTo>
                <a:lnTo>
                  <a:pt x="74" y="303"/>
                </a:lnTo>
                <a:lnTo>
                  <a:pt x="71" y="300"/>
                </a:lnTo>
                <a:lnTo>
                  <a:pt x="71" y="300"/>
                </a:lnTo>
                <a:lnTo>
                  <a:pt x="70" y="297"/>
                </a:lnTo>
                <a:lnTo>
                  <a:pt x="70" y="297"/>
                </a:lnTo>
                <a:lnTo>
                  <a:pt x="70" y="296"/>
                </a:lnTo>
                <a:lnTo>
                  <a:pt x="70" y="296"/>
                </a:lnTo>
                <a:lnTo>
                  <a:pt x="70" y="297"/>
                </a:lnTo>
                <a:lnTo>
                  <a:pt x="70" y="297"/>
                </a:lnTo>
                <a:lnTo>
                  <a:pt x="71" y="301"/>
                </a:lnTo>
                <a:lnTo>
                  <a:pt x="71" y="301"/>
                </a:lnTo>
                <a:lnTo>
                  <a:pt x="71" y="303"/>
                </a:lnTo>
                <a:lnTo>
                  <a:pt x="71" y="303"/>
                </a:lnTo>
                <a:lnTo>
                  <a:pt x="81" y="311"/>
                </a:lnTo>
                <a:lnTo>
                  <a:pt x="81" y="311"/>
                </a:lnTo>
                <a:lnTo>
                  <a:pt x="81" y="311"/>
                </a:lnTo>
                <a:lnTo>
                  <a:pt x="81" y="311"/>
                </a:lnTo>
                <a:lnTo>
                  <a:pt x="82" y="310"/>
                </a:lnTo>
                <a:lnTo>
                  <a:pt x="82" y="310"/>
                </a:lnTo>
                <a:lnTo>
                  <a:pt x="81" y="307"/>
                </a:lnTo>
                <a:lnTo>
                  <a:pt x="81" y="307"/>
                </a:lnTo>
                <a:lnTo>
                  <a:pt x="77" y="303"/>
                </a:lnTo>
                <a:lnTo>
                  <a:pt x="77" y="303"/>
                </a:lnTo>
                <a:lnTo>
                  <a:pt x="75" y="301"/>
                </a:lnTo>
                <a:lnTo>
                  <a:pt x="75" y="301"/>
                </a:lnTo>
                <a:close/>
                <a:moveTo>
                  <a:pt x="187" y="347"/>
                </a:moveTo>
                <a:lnTo>
                  <a:pt x="187" y="347"/>
                </a:lnTo>
                <a:lnTo>
                  <a:pt x="186" y="344"/>
                </a:lnTo>
                <a:lnTo>
                  <a:pt x="186" y="344"/>
                </a:lnTo>
                <a:lnTo>
                  <a:pt x="187" y="336"/>
                </a:lnTo>
                <a:lnTo>
                  <a:pt x="187" y="336"/>
                </a:lnTo>
                <a:lnTo>
                  <a:pt x="187" y="334"/>
                </a:lnTo>
                <a:lnTo>
                  <a:pt x="186" y="333"/>
                </a:lnTo>
                <a:lnTo>
                  <a:pt x="186" y="333"/>
                </a:lnTo>
                <a:lnTo>
                  <a:pt x="185" y="336"/>
                </a:lnTo>
                <a:lnTo>
                  <a:pt x="185" y="336"/>
                </a:lnTo>
                <a:lnTo>
                  <a:pt x="185" y="337"/>
                </a:lnTo>
                <a:lnTo>
                  <a:pt x="185" y="337"/>
                </a:lnTo>
                <a:lnTo>
                  <a:pt x="185" y="338"/>
                </a:lnTo>
                <a:lnTo>
                  <a:pt x="185" y="338"/>
                </a:lnTo>
                <a:lnTo>
                  <a:pt x="185" y="347"/>
                </a:lnTo>
                <a:lnTo>
                  <a:pt x="185" y="347"/>
                </a:lnTo>
                <a:lnTo>
                  <a:pt x="183" y="348"/>
                </a:lnTo>
                <a:lnTo>
                  <a:pt x="183" y="348"/>
                </a:lnTo>
                <a:lnTo>
                  <a:pt x="183" y="350"/>
                </a:lnTo>
                <a:lnTo>
                  <a:pt x="183" y="350"/>
                </a:lnTo>
                <a:lnTo>
                  <a:pt x="187" y="347"/>
                </a:lnTo>
                <a:lnTo>
                  <a:pt x="187" y="347"/>
                </a:lnTo>
                <a:close/>
                <a:moveTo>
                  <a:pt x="102" y="46"/>
                </a:moveTo>
                <a:lnTo>
                  <a:pt x="102" y="46"/>
                </a:lnTo>
                <a:lnTo>
                  <a:pt x="101" y="46"/>
                </a:lnTo>
                <a:lnTo>
                  <a:pt x="101" y="46"/>
                </a:lnTo>
                <a:lnTo>
                  <a:pt x="95" y="50"/>
                </a:lnTo>
                <a:lnTo>
                  <a:pt x="95" y="50"/>
                </a:lnTo>
                <a:lnTo>
                  <a:pt x="95" y="51"/>
                </a:lnTo>
                <a:lnTo>
                  <a:pt x="95" y="51"/>
                </a:lnTo>
                <a:lnTo>
                  <a:pt x="92" y="54"/>
                </a:lnTo>
                <a:lnTo>
                  <a:pt x="92" y="54"/>
                </a:lnTo>
                <a:lnTo>
                  <a:pt x="95" y="56"/>
                </a:lnTo>
                <a:lnTo>
                  <a:pt x="95" y="56"/>
                </a:lnTo>
                <a:lnTo>
                  <a:pt x="101" y="53"/>
                </a:lnTo>
                <a:lnTo>
                  <a:pt x="101" y="53"/>
                </a:lnTo>
                <a:lnTo>
                  <a:pt x="101" y="53"/>
                </a:lnTo>
                <a:lnTo>
                  <a:pt x="101" y="53"/>
                </a:lnTo>
                <a:lnTo>
                  <a:pt x="101" y="48"/>
                </a:lnTo>
                <a:lnTo>
                  <a:pt x="101" y="48"/>
                </a:lnTo>
                <a:lnTo>
                  <a:pt x="102" y="46"/>
                </a:lnTo>
                <a:lnTo>
                  <a:pt x="102" y="46"/>
                </a:lnTo>
                <a:close/>
                <a:moveTo>
                  <a:pt x="54" y="98"/>
                </a:moveTo>
                <a:lnTo>
                  <a:pt x="54" y="98"/>
                </a:lnTo>
                <a:lnTo>
                  <a:pt x="51" y="100"/>
                </a:lnTo>
                <a:lnTo>
                  <a:pt x="51" y="100"/>
                </a:lnTo>
                <a:lnTo>
                  <a:pt x="51" y="101"/>
                </a:lnTo>
                <a:lnTo>
                  <a:pt x="51" y="101"/>
                </a:lnTo>
                <a:lnTo>
                  <a:pt x="51" y="107"/>
                </a:lnTo>
                <a:lnTo>
                  <a:pt x="51" y="107"/>
                </a:lnTo>
                <a:lnTo>
                  <a:pt x="55" y="105"/>
                </a:lnTo>
                <a:lnTo>
                  <a:pt x="55" y="105"/>
                </a:lnTo>
                <a:lnTo>
                  <a:pt x="57" y="104"/>
                </a:lnTo>
                <a:lnTo>
                  <a:pt x="57" y="104"/>
                </a:lnTo>
                <a:lnTo>
                  <a:pt x="57" y="102"/>
                </a:lnTo>
                <a:lnTo>
                  <a:pt x="57" y="102"/>
                </a:lnTo>
                <a:lnTo>
                  <a:pt x="55" y="100"/>
                </a:lnTo>
                <a:lnTo>
                  <a:pt x="55" y="100"/>
                </a:lnTo>
                <a:lnTo>
                  <a:pt x="55" y="98"/>
                </a:lnTo>
                <a:lnTo>
                  <a:pt x="54" y="98"/>
                </a:lnTo>
                <a:lnTo>
                  <a:pt x="54" y="98"/>
                </a:lnTo>
                <a:close/>
                <a:moveTo>
                  <a:pt x="132" y="358"/>
                </a:moveTo>
                <a:lnTo>
                  <a:pt x="132" y="358"/>
                </a:lnTo>
                <a:lnTo>
                  <a:pt x="132" y="358"/>
                </a:lnTo>
                <a:lnTo>
                  <a:pt x="132" y="358"/>
                </a:lnTo>
                <a:lnTo>
                  <a:pt x="138" y="357"/>
                </a:lnTo>
                <a:lnTo>
                  <a:pt x="138" y="357"/>
                </a:lnTo>
                <a:lnTo>
                  <a:pt x="139" y="357"/>
                </a:lnTo>
                <a:lnTo>
                  <a:pt x="139" y="357"/>
                </a:lnTo>
                <a:lnTo>
                  <a:pt x="153" y="355"/>
                </a:lnTo>
                <a:lnTo>
                  <a:pt x="169" y="354"/>
                </a:lnTo>
                <a:lnTo>
                  <a:pt x="169" y="354"/>
                </a:lnTo>
                <a:lnTo>
                  <a:pt x="170" y="354"/>
                </a:lnTo>
                <a:lnTo>
                  <a:pt x="173" y="353"/>
                </a:lnTo>
                <a:lnTo>
                  <a:pt x="173" y="353"/>
                </a:lnTo>
                <a:lnTo>
                  <a:pt x="170" y="353"/>
                </a:lnTo>
                <a:lnTo>
                  <a:pt x="170" y="353"/>
                </a:lnTo>
                <a:lnTo>
                  <a:pt x="156" y="354"/>
                </a:lnTo>
                <a:lnTo>
                  <a:pt x="156" y="354"/>
                </a:lnTo>
                <a:lnTo>
                  <a:pt x="153" y="354"/>
                </a:lnTo>
                <a:lnTo>
                  <a:pt x="153" y="354"/>
                </a:lnTo>
                <a:lnTo>
                  <a:pt x="141" y="357"/>
                </a:lnTo>
                <a:lnTo>
                  <a:pt x="141" y="357"/>
                </a:lnTo>
                <a:lnTo>
                  <a:pt x="132" y="358"/>
                </a:lnTo>
                <a:lnTo>
                  <a:pt x="132" y="358"/>
                </a:lnTo>
                <a:close/>
                <a:moveTo>
                  <a:pt x="160" y="7"/>
                </a:moveTo>
                <a:lnTo>
                  <a:pt x="160" y="7"/>
                </a:lnTo>
                <a:lnTo>
                  <a:pt x="156" y="6"/>
                </a:lnTo>
                <a:lnTo>
                  <a:pt x="156" y="6"/>
                </a:lnTo>
                <a:lnTo>
                  <a:pt x="141" y="6"/>
                </a:lnTo>
                <a:lnTo>
                  <a:pt x="141" y="6"/>
                </a:lnTo>
                <a:lnTo>
                  <a:pt x="125" y="7"/>
                </a:lnTo>
                <a:lnTo>
                  <a:pt x="125" y="7"/>
                </a:lnTo>
                <a:lnTo>
                  <a:pt x="115" y="10"/>
                </a:lnTo>
                <a:lnTo>
                  <a:pt x="115" y="10"/>
                </a:lnTo>
                <a:lnTo>
                  <a:pt x="114" y="10"/>
                </a:lnTo>
                <a:lnTo>
                  <a:pt x="114" y="10"/>
                </a:lnTo>
                <a:lnTo>
                  <a:pt x="116" y="10"/>
                </a:lnTo>
                <a:lnTo>
                  <a:pt x="116" y="10"/>
                </a:lnTo>
                <a:lnTo>
                  <a:pt x="131" y="7"/>
                </a:lnTo>
                <a:lnTo>
                  <a:pt x="131" y="7"/>
                </a:lnTo>
                <a:lnTo>
                  <a:pt x="141" y="6"/>
                </a:lnTo>
                <a:lnTo>
                  <a:pt x="141" y="6"/>
                </a:lnTo>
                <a:lnTo>
                  <a:pt x="152" y="6"/>
                </a:lnTo>
                <a:lnTo>
                  <a:pt x="152" y="6"/>
                </a:lnTo>
                <a:lnTo>
                  <a:pt x="160" y="7"/>
                </a:lnTo>
                <a:lnTo>
                  <a:pt x="160" y="7"/>
                </a:lnTo>
                <a:close/>
                <a:moveTo>
                  <a:pt x="229" y="30"/>
                </a:moveTo>
                <a:lnTo>
                  <a:pt x="229" y="30"/>
                </a:lnTo>
                <a:lnTo>
                  <a:pt x="229" y="30"/>
                </a:lnTo>
                <a:lnTo>
                  <a:pt x="229" y="30"/>
                </a:lnTo>
                <a:lnTo>
                  <a:pt x="229" y="31"/>
                </a:lnTo>
                <a:lnTo>
                  <a:pt x="229" y="31"/>
                </a:lnTo>
                <a:lnTo>
                  <a:pt x="234" y="37"/>
                </a:lnTo>
                <a:lnTo>
                  <a:pt x="234" y="37"/>
                </a:lnTo>
                <a:lnTo>
                  <a:pt x="240" y="43"/>
                </a:lnTo>
                <a:lnTo>
                  <a:pt x="246" y="50"/>
                </a:lnTo>
                <a:lnTo>
                  <a:pt x="246" y="50"/>
                </a:lnTo>
                <a:lnTo>
                  <a:pt x="250" y="57"/>
                </a:lnTo>
                <a:lnTo>
                  <a:pt x="250" y="57"/>
                </a:lnTo>
                <a:lnTo>
                  <a:pt x="251" y="57"/>
                </a:lnTo>
                <a:lnTo>
                  <a:pt x="251" y="57"/>
                </a:lnTo>
                <a:lnTo>
                  <a:pt x="247" y="50"/>
                </a:lnTo>
                <a:lnTo>
                  <a:pt x="241" y="43"/>
                </a:lnTo>
                <a:lnTo>
                  <a:pt x="236" y="36"/>
                </a:lnTo>
                <a:lnTo>
                  <a:pt x="229" y="30"/>
                </a:lnTo>
                <a:lnTo>
                  <a:pt x="229" y="30"/>
                </a:lnTo>
                <a:close/>
                <a:moveTo>
                  <a:pt x="230" y="293"/>
                </a:moveTo>
                <a:lnTo>
                  <a:pt x="230" y="293"/>
                </a:lnTo>
                <a:lnTo>
                  <a:pt x="224" y="299"/>
                </a:lnTo>
                <a:lnTo>
                  <a:pt x="222" y="306"/>
                </a:lnTo>
                <a:lnTo>
                  <a:pt x="222" y="306"/>
                </a:lnTo>
                <a:lnTo>
                  <a:pt x="222" y="306"/>
                </a:lnTo>
                <a:lnTo>
                  <a:pt x="222" y="306"/>
                </a:lnTo>
                <a:lnTo>
                  <a:pt x="223" y="304"/>
                </a:lnTo>
                <a:lnTo>
                  <a:pt x="223" y="304"/>
                </a:lnTo>
                <a:lnTo>
                  <a:pt x="224" y="304"/>
                </a:lnTo>
                <a:lnTo>
                  <a:pt x="224" y="306"/>
                </a:lnTo>
                <a:lnTo>
                  <a:pt x="224" y="306"/>
                </a:lnTo>
                <a:lnTo>
                  <a:pt x="224" y="306"/>
                </a:lnTo>
                <a:lnTo>
                  <a:pt x="224" y="306"/>
                </a:lnTo>
                <a:lnTo>
                  <a:pt x="227" y="301"/>
                </a:lnTo>
                <a:lnTo>
                  <a:pt x="227" y="301"/>
                </a:lnTo>
                <a:lnTo>
                  <a:pt x="227" y="301"/>
                </a:lnTo>
                <a:lnTo>
                  <a:pt x="227" y="301"/>
                </a:lnTo>
                <a:lnTo>
                  <a:pt x="229" y="297"/>
                </a:lnTo>
                <a:lnTo>
                  <a:pt x="229" y="297"/>
                </a:lnTo>
                <a:lnTo>
                  <a:pt x="230" y="293"/>
                </a:lnTo>
                <a:lnTo>
                  <a:pt x="230" y="293"/>
                </a:lnTo>
                <a:close/>
                <a:moveTo>
                  <a:pt x="58" y="135"/>
                </a:moveTo>
                <a:lnTo>
                  <a:pt x="58" y="135"/>
                </a:lnTo>
                <a:lnTo>
                  <a:pt x="57" y="137"/>
                </a:lnTo>
                <a:lnTo>
                  <a:pt x="57" y="137"/>
                </a:lnTo>
                <a:lnTo>
                  <a:pt x="55" y="138"/>
                </a:lnTo>
                <a:lnTo>
                  <a:pt x="55" y="138"/>
                </a:lnTo>
                <a:lnTo>
                  <a:pt x="55" y="151"/>
                </a:lnTo>
                <a:lnTo>
                  <a:pt x="55" y="151"/>
                </a:lnTo>
                <a:lnTo>
                  <a:pt x="57" y="152"/>
                </a:lnTo>
                <a:lnTo>
                  <a:pt x="57" y="152"/>
                </a:lnTo>
                <a:lnTo>
                  <a:pt x="57" y="156"/>
                </a:lnTo>
                <a:lnTo>
                  <a:pt x="57" y="156"/>
                </a:lnTo>
                <a:lnTo>
                  <a:pt x="57" y="159"/>
                </a:lnTo>
                <a:lnTo>
                  <a:pt x="57" y="159"/>
                </a:lnTo>
                <a:lnTo>
                  <a:pt x="57" y="158"/>
                </a:lnTo>
                <a:lnTo>
                  <a:pt x="58" y="158"/>
                </a:lnTo>
                <a:lnTo>
                  <a:pt x="58" y="158"/>
                </a:lnTo>
                <a:lnTo>
                  <a:pt x="58" y="137"/>
                </a:lnTo>
                <a:lnTo>
                  <a:pt x="58" y="137"/>
                </a:lnTo>
                <a:lnTo>
                  <a:pt x="58" y="135"/>
                </a:lnTo>
                <a:lnTo>
                  <a:pt x="58" y="135"/>
                </a:lnTo>
                <a:close/>
                <a:moveTo>
                  <a:pt x="126" y="24"/>
                </a:moveTo>
                <a:lnTo>
                  <a:pt x="126" y="24"/>
                </a:lnTo>
                <a:lnTo>
                  <a:pt x="126" y="24"/>
                </a:lnTo>
                <a:lnTo>
                  <a:pt x="126" y="24"/>
                </a:lnTo>
                <a:lnTo>
                  <a:pt x="160" y="24"/>
                </a:lnTo>
                <a:lnTo>
                  <a:pt x="160" y="24"/>
                </a:lnTo>
                <a:lnTo>
                  <a:pt x="160" y="23"/>
                </a:lnTo>
                <a:lnTo>
                  <a:pt x="160" y="23"/>
                </a:lnTo>
                <a:lnTo>
                  <a:pt x="126" y="24"/>
                </a:lnTo>
                <a:lnTo>
                  <a:pt x="126" y="24"/>
                </a:lnTo>
                <a:close/>
                <a:moveTo>
                  <a:pt x="58" y="107"/>
                </a:moveTo>
                <a:lnTo>
                  <a:pt x="58" y="107"/>
                </a:lnTo>
                <a:lnTo>
                  <a:pt x="58" y="111"/>
                </a:lnTo>
                <a:lnTo>
                  <a:pt x="58" y="111"/>
                </a:lnTo>
                <a:lnTo>
                  <a:pt x="60" y="112"/>
                </a:lnTo>
                <a:lnTo>
                  <a:pt x="60" y="112"/>
                </a:lnTo>
                <a:lnTo>
                  <a:pt x="62" y="117"/>
                </a:lnTo>
                <a:lnTo>
                  <a:pt x="62" y="117"/>
                </a:lnTo>
                <a:lnTo>
                  <a:pt x="62" y="117"/>
                </a:lnTo>
                <a:lnTo>
                  <a:pt x="62" y="117"/>
                </a:lnTo>
                <a:lnTo>
                  <a:pt x="64" y="110"/>
                </a:lnTo>
                <a:lnTo>
                  <a:pt x="64" y="110"/>
                </a:lnTo>
                <a:lnTo>
                  <a:pt x="62" y="110"/>
                </a:lnTo>
                <a:lnTo>
                  <a:pt x="61" y="108"/>
                </a:lnTo>
                <a:lnTo>
                  <a:pt x="61" y="108"/>
                </a:lnTo>
                <a:lnTo>
                  <a:pt x="60" y="107"/>
                </a:lnTo>
                <a:lnTo>
                  <a:pt x="60" y="107"/>
                </a:lnTo>
                <a:lnTo>
                  <a:pt x="60" y="107"/>
                </a:lnTo>
                <a:lnTo>
                  <a:pt x="60" y="107"/>
                </a:lnTo>
                <a:lnTo>
                  <a:pt x="58" y="107"/>
                </a:lnTo>
                <a:lnTo>
                  <a:pt x="58" y="107"/>
                </a:lnTo>
                <a:close/>
                <a:moveTo>
                  <a:pt x="254" y="80"/>
                </a:moveTo>
                <a:lnTo>
                  <a:pt x="254" y="80"/>
                </a:lnTo>
                <a:lnTo>
                  <a:pt x="254" y="80"/>
                </a:lnTo>
                <a:lnTo>
                  <a:pt x="254" y="80"/>
                </a:lnTo>
                <a:lnTo>
                  <a:pt x="253" y="70"/>
                </a:lnTo>
                <a:lnTo>
                  <a:pt x="253" y="70"/>
                </a:lnTo>
                <a:lnTo>
                  <a:pt x="250" y="64"/>
                </a:lnTo>
                <a:lnTo>
                  <a:pt x="250" y="64"/>
                </a:lnTo>
                <a:lnTo>
                  <a:pt x="247" y="61"/>
                </a:lnTo>
                <a:lnTo>
                  <a:pt x="247" y="61"/>
                </a:lnTo>
                <a:lnTo>
                  <a:pt x="247" y="61"/>
                </a:lnTo>
                <a:lnTo>
                  <a:pt x="247" y="61"/>
                </a:lnTo>
                <a:lnTo>
                  <a:pt x="254" y="80"/>
                </a:lnTo>
                <a:lnTo>
                  <a:pt x="254" y="80"/>
                </a:lnTo>
                <a:close/>
                <a:moveTo>
                  <a:pt x="41" y="212"/>
                </a:moveTo>
                <a:lnTo>
                  <a:pt x="41" y="212"/>
                </a:lnTo>
                <a:lnTo>
                  <a:pt x="40" y="210"/>
                </a:lnTo>
                <a:lnTo>
                  <a:pt x="41" y="209"/>
                </a:lnTo>
                <a:lnTo>
                  <a:pt x="41" y="209"/>
                </a:lnTo>
                <a:lnTo>
                  <a:pt x="43" y="205"/>
                </a:lnTo>
                <a:lnTo>
                  <a:pt x="43" y="205"/>
                </a:lnTo>
                <a:lnTo>
                  <a:pt x="48" y="196"/>
                </a:lnTo>
                <a:lnTo>
                  <a:pt x="48" y="196"/>
                </a:lnTo>
                <a:lnTo>
                  <a:pt x="50" y="191"/>
                </a:lnTo>
                <a:lnTo>
                  <a:pt x="50" y="191"/>
                </a:lnTo>
                <a:lnTo>
                  <a:pt x="50" y="191"/>
                </a:lnTo>
                <a:lnTo>
                  <a:pt x="50" y="191"/>
                </a:lnTo>
                <a:lnTo>
                  <a:pt x="44" y="201"/>
                </a:lnTo>
                <a:lnTo>
                  <a:pt x="44" y="201"/>
                </a:lnTo>
                <a:lnTo>
                  <a:pt x="40" y="210"/>
                </a:lnTo>
                <a:lnTo>
                  <a:pt x="40" y="210"/>
                </a:lnTo>
                <a:lnTo>
                  <a:pt x="40" y="215"/>
                </a:lnTo>
                <a:lnTo>
                  <a:pt x="40" y="215"/>
                </a:lnTo>
                <a:lnTo>
                  <a:pt x="41" y="212"/>
                </a:lnTo>
                <a:lnTo>
                  <a:pt x="41" y="212"/>
                </a:lnTo>
                <a:close/>
                <a:moveTo>
                  <a:pt x="280" y="202"/>
                </a:moveTo>
                <a:lnTo>
                  <a:pt x="280" y="202"/>
                </a:lnTo>
                <a:lnTo>
                  <a:pt x="280" y="213"/>
                </a:lnTo>
                <a:lnTo>
                  <a:pt x="277" y="225"/>
                </a:lnTo>
                <a:lnTo>
                  <a:pt x="277" y="225"/>
                </a:lnTo>
                <a:lnTo>
                  <a:pt x="278" y="225"/>
                </a:lnTo>
                <a:lnTo>
                  <a:pt x="280" y="226"/>
                </a:lnTo>
                <a:lnTo>
                  <a:pt x="280" y="226"/>
                </a:lnTo>
                <a:lnTo>
                  <a:pt x="280" y="215"/>
                </a:lnTo>
                <a:lnTo>
                  <a:pt x="280" y="202"/>
                </a:lnTo>
                <a:lnTo>
                  <a:pt x="280" y="202"/>
                </a:lnTo>
                <a:close/>
                <a:moveTo>
                  <a:pt x="210" y="21"/>
                </a:moveTo>
                <a:lnTo>
                  <a:pt x="210" y="21"/>
                </a:lnTo>
                <a:lnTo>
                  <a:pt x="210" y="21"/>
                </a:lnTo>
                <a:lnTo>
                  <a:pt x="210" y="21"/>
                </a:lnTo>
                <a:lnTo>
                  <a:pt x="220" y="29"/>
                </a:lnTo>
                <a:lnTo>
                  <a:pt x="220" y="29"/>
                </a:lnTo>
                <a:lnTo>
                  <a:pt x="222" y="29"/>
                </a:lnTo>
                <a:lnTo>
                  <a:pt x="222" y="29"/>
                </a:lnTo>
                <a:lnTo>
                  <a:pt x="223" y="30"/>
                </a:lnTo>
                <a:lnTo>
                  <a:pt x="223" y="30"/>
                </a:lnTo>
                <a:lnTo>
                  <a:pt x="223" y="31"/>
                </a:lnTo>
                <a:lnTo>
                  <a:pt x="223" y="31"/>
                </a:lnTo>
                <a:lnTo>
                  <a:pt x="229" y="34"/>
                </a:lnTo>
                <a:lnTo>
                  <a:pt x="229" y="34"/>
                </a:lnTo>
                <a:lnTo>
                  <a:pt x="229" y="34"/>
                </a:lnTo>
                <a:lnTo>
                  <a:pt x="229" y="34"/>
                </a:lnTo>
                <a:lnTo>
                  <a:pt x="229" y="34"/>
                </a:lnTo>
                <a:lnTo>
                  <a:pt x="229" y="34"/>
                </a:lnTo>
                <a:lnTo>
                  <a:pt x="222" y="27"/>
                </a:lnTo>
                <a:lnTo>
                  <a:pt x="222" y="27"/>
                </a:lnTo>
                <a:lnTo>
                  <a:pt x="219" y="26"/>
                </a:lnTo>
                <a:lnTo>
                  <a:pt x="219" y="26"/>
                </a:lnTo>
                <a:lnTo>
                  <a:pt x="213" y="23"/>
                </a:lnTo>
                <a:lnTo>
                  <a:pt x="213" y="23"/>
                </a:lnTo>
                <a:lnTo>
                  <a:pt x="210" y="21"/>
                </a:lnTo>
                <a:lnTo>
                  <a:pt x="210" y="21"/>
                </a:lnTo>
                <a:close/>
                <a:moveTo>
                  <a:pt x="87" y="51"/>
                </a:moveTo>
                <a:lnTo>
                  <a:pt x="87" y="51"/>
                </a:lnTo>
                <a:lnTo>
                  <a:pt x="85" y="51"/>
                </a:lnTo>
                <a:lnTo>
                  <a:pt x="85" y="51"/>
                </a:lnTo>
                <a:lnTo>
                  <a:pt x="81" y="53"/>
                </a:lnTo>
                <a:lnTo>
                  <a:pt x="81" y="53"/>
                </a:lnTo>
                <a:lnTo>
                  <a:pt x="79" y="56"/>
                </a:lnTo>
                <a:lnTo>
                  <a:pt x="79" y="56"/>
                </a:lnTo>
                <a:lnTo>
                  <a:pt x="78" y="56"/>
                </a:lnTo>
                <a:lnTo>
                  <a:pt x="78" y="56"/>
                </a:lnTo>
                <a:lnTo>
                  <a:pt x="79" y="58"/>
                </a:lnTo>
                <a:lnTo>
                  <a:pt x="79" y="58"/>
                </a:lnTo>
                <a:lnTo>
                  <a:pt x="79" y="58"/>
                </a:lnTo>
                <a:lnTo>
                  <a:pt x="79" y="58"/>
                </a:lnTo>
                <a:lnTo>
                  <a:pt x="84" y="56"/>
                </a:lnTo>
                <a:lnTo>
                  <a:pt x="84" y="56"/>
                </a:lnTo>
                <a:lnTo>
                  <a:pt x="85" y="54"/>
                </a:lnTo>
                <a:lnTo>
                  <a:pt x="85" y="54"/>
                </a:lnTo>
                <a:lnTo>
                  <a:pt x="87" y="51"/>
                </a:lnTo>
                <a:lnTo>
                  <a:pt x="87" y="51"/>
                </a:lnTo>
                <a:close/>
                <a:moveTo>
                  <a:pt x="133" y="4"/>
                </a:moveTo>
                <a:lnTo>
                  <a:pt x="133" y="4"/>
                </a:lnTo>
                <a:lnTo>
                  <a:pt x="125" y="4"/>
                </a:lnTo>
                <a:lnTo>
                  <a:pt x="116" y="6"/>
                </a:lnTo>
                <a:lnTo>
                  <a:pt x="116" y="6"/>
                </a:lnTo>
                <a:lnTo>
                  <a:pt x="105" y="9"/>
                </a:lnTo>
                <a:lnTo>
                  <a:pt x="98" y="12"/>
                </a:lnTo>
                <a:lnTo>
                  <a:pt x="98" y="12"/>
                </a:lnTo>
                <a:lnTo>
                  <a:pt x="99" y="12"/>
                </a:lnTo>
                <a:lnTo>
                  <a:pt x="99" y="12"/>
                </a:lnTo>
                <a:lnTo>
                  <a:pt x="111" y="7"/>
                </a:lnTo>
                <a:lnTo>
                  <a:pt x="111" y="7"/>
                </a:lnTo>
                <a:lnTo>
                  <a:pt x="112" y="7"/>
                </a:lnTo>
                <a:lnTo>
                  <a:pt x="112" y="7"/>
                </a:lnTo>
                <a:lnTo>
                  <a:pt x="115" y="7"/>
                </a:lnTo>
                <a:lnTo>
                  <a:pt x="115" y="7"/>
                </a:lnTo>
                <a:lnTo>
                  <a:pt x="128" y="4"/>
                </a:lnTo>
                <a:lnTo>
                  <a:pt x="128" y="4"/>
                </a:lnTo>
                <a:lnTo>
                  <a:pt x="133" y="4"/>
                </a:lnTo>
                <a:lnTo>
                  <a:pt x="133" y="4"/>
                </a:lnTo>
                <a:close/>
                <a:moveTo>
                  <a:pt x="71" y="171"/>
                </a:moveTo>
                <a:lnTo>
                  <a:pt x="71" y="171"/>
                </a:lnTo>
                <a:lnTo>
                  <a:pt x="65" y="154"/>
                </a:lnTo>
                <a:lnTo>
                  <a:pt x="65" y="154"/>
                </a:lnTo>
                <a:lnTo>
                  <a:pt x="65" y="155"/>
                </a:lnTo>
                <a:lnTo>
                  <a:pt x="65" y="155"/>
                </a:lnTo>
                <a:lnTo>
                  <a:pt x="65" y="165"/>
                </a:lnTo>
                <a:lnTo>
                  <a:pt x="65" y="165"/>
                </a:lnTo>
                <a:lnTo>
                  <a:pt x="67" y="166"/>
                </a:lnTo>
                <a:lnTo>
                  <a:pt x="67" y="166"/>
                </a:lnTo>
                <a:lnTo>
                  <a:pt x="68" y="168"/>
                </a:lnTo>
                <a:lnTo>
                  <a:pt x="68" y="168"/>
                </a:lnTo>
                <a:lnTo>
                  <a:pt x="71" y="171"/>
                </a:lnTo>
                <a:lnTo>
                  <a:pt x="71" y="171"/>
                </a:lnTo>
                <a:close/>
                <a:moveTo>
                  <a:pt x="165" y="20"/>
                </a:moveTo>
                <a:lnTo>
                  <a:pt x="165" y="20"/>
                </a:lnTo>
                <a:lnTo>
                  <a:pt x="165" y="20"/>
                </a:lnTo>
                <a:lnTo>
                  <a:pt x="165" y="20"/>
                </a:lnTo>
                <a:lnTo>
                  <a:pt x="155" y="19"/>
                </a:lnTo>
                <a:lnTo>
                  <a:pt x="155" y="19"/>
                </a:lnTo>
                <a:lnTo>
                  <a:pt x="152" y="19"/>
                </a:lnTo>
                <a:lnTo>
                  <a:pt x="152" y="19"/>
                </a:lnTo>
                <a:lnTo>
                  <a:pt x="142" y="20"/>
                </a:lnTo>
                <a:lnTo>
                  <a:pt x="142" y="20"/>
                </a:lnTo>
                <a:lnTo>
                  <a:pt x="138" y="21"/>
                </a:lnTo>
                <a:lnTo>
                  <a:pt x="138" y="21"/>
                </a:lnTo>
                <a:lnTo>
                  <a:pt x="146" y="21"/>
                </a:lnTo>
                <a:lnTo>
                  <a:pt x="156" y="20"/>
                </a:lnTo>
                <a:lnTo>
                  <a:pt x="156" y="20"/>
                </a:lnTo>
                <a:lnTo>
                  <a:pt x="160" y="20"/>
                </a:lnTo>
                <a:lnTo>
                  <a:pt x="160" y="20"/>
                </a:lnTo>
                <a:lnTo>
                  <a:pt x="165" y="20"/>
                </a:lnTo>
                <a:lnTo>
                  <a:pt x="165" y="20"/>
                </a:lnTo>
                <a:close/>
                <a:moveTo>
                  <a:pt x="58" y="199"/>
                </a:moveTo>
                <a:lnTo>
                  <a:pt x="58" y="199"/>
                </a:lnTo>
                <a:lnTo>
                  <a:pt x="51" y="210"/>
                </a:lnTo>
                <a:lnTo>
                  <a:pt x="51" y="210"/>
                </a:lnTo>
                <a:lnTo>
                  <a:pt x="52" y="210"/>
                </a:lnTo>
                <a:lnTo>
                  <a:pt x="52" y="210"/>
                </a:lnTo>
                <a:lnTo>
                  <a:pt x="55" y="209"/>
                </a:lnTo>
                <a:lnTo>
                  <a:pt x="55" y="209"/>
                </a:lnTo>
                <a:lnTo>
                  <a:pt x="60" y="203"/>
                </a:lnTo>
                <a:lnTo>
                  <a:pt x="60" y="203"/>
                </a:lnTo>
                <a:lnTo>
                  <a:pt x="60" y="202"/>
                </a:lnTo>
                <a:lnTo>
                  <a:pt x="60" y="202"/>
                </a:lnTo>
                <a:lnTo>
                  <a:pt x="58" y="199"/>
                </a:lnTo>
                <a:lnTo>
                  <a:pt x="58" y="199"/>
                </a:lnTo>
                <a:close/>
                <a:moveTo>
                  <a:pt x="47" y="164"/>
                </a:moveTo>
                <a:lnTo>
                  <a:pt x="47" y="164"/>
                </a:lnTo>
                <a:lnTo>
                  <a:pt x="48" y="164"/>
                </a:lnTo>
                <a:lnTo>
                  <a:pt x="48" y="164"/>
                </a:lnTo>
                <a:lnTo>
                  <a:pt x="50" y="161"/>
                </a:lnTo>
                <a:lnTo>
                  <a:pt x="50" y="161"/>
                </a:lnTo>
                <a:lnTo>
                  <a:pt x="51" y="158"/>
                </a:lnTo>
                <a:lnTo>
                  <a:pt x="51" y="158"/>
                </a:lnTo>
                <a:lnTo>
                  <a:pt x="51" y="156"/>
                </a:lnTo>
                <a:lnTo>
                  <a:pt x="51" y="156"/>
                </a:lnTo>
                <a:lnTo>
                  <a:pt x="51" y="152"/>
                </a:lnTo>
                <a:lnTo>
                  <a:pt x="51" y="152"/>
                </a:lnTo>
                <a:lnTo>
                  <a:pt x="47" y="156"/>
                </a:lnTo>
                <a:lnTo>
                  <a:pt x="47" y="156"/>
                </a:lnTo>
                <a:lnTo>
                  <a:pt x="48" y="158"/>
                </a:lnTo>
                <a:lnTo>
                  <a:pt x="48" y="159"/>
                </a:lnTo>
                <a:lnTo>
                  <a:pt x="48" y="159"/>
                </a:lnTo>
                <a:lnTo>
                  <a:pt x="47" y="161"/>
                </a:lnTo>
                <a:lnTo>
                  <a:pt x="47" y="161"/>
                </a:lnTo>
                <a:lnTo>
                  <a:pt x="47" y="162"/>
                </a:lnTo>
                <a:lnTo>
                  <a:pt x="47" y="162"/>
                </a:lnTo>
                <a:lnTo>
                  <a:pt x="47" y="164"/>
                </a:lnTo>
                <a:lnTo>
                  <a:pt x="47" y="164"/>
                </a:lnTo>
                <a:close/>
                <a:moveTo>
                  <a:pt x="180" y="330"/>
                </a:moveTo>
                <a:lnTo>
                  <a:pt x="180" y="330"/>
                </a:lnTo>
                <a:lnTo>
                  <a:pt x="180" y="330"/>
                </a:lnTo>
                <a:lnTo>
                  <a:pt x="180" y="330"/>
                </a:lnTo>
                <a:lnTo>
                  <a:pt x="180" y="330"/>
                </a:lnTo>
                <a:lnTo>
                  <a:pt x="180" y="330"/>
                </a:lnTo>
                <a:lnTo>
                  <a:pt x="182" y="318"/>
                </a:lnTo>
                <a:lnTo>
                  <a:pt x="182" y="318"/>
                </a:lnTo>
                <a:lnTo>
                  <a:pt x="180" y="316"/>
                </a:lnTo>
                <a:lnTo>
                  <a:pt x="180" y="316"/>
                </a:lnTo>
                <a:lnTo>
                  <a:pt x="180" y="314"/>
                </a:lnTo>
                <a:lnTo>
                  <a:pt x="180" y="314"/>
                </a:lnTo>
                <a:lnTo>
                  <a:pt x="182" y="313"/>
                </a:lnTo>
                <a:lnTo>
                  <a:pt x="182" y="313"/>
                </a:lnTo>
                <a:lnTo>
                  <a:pt x="185" y="311"/>
                </a:lnTo>
                <a:lnTo>
                  <a:pt x="185" y="311"/>
                </a:lnTo>
                <a:lnTo>
                  <a:pt x="186" y="310"/>
                </a:lnTo>
                <a:lnTo>
                  <a:pt x="186" y="310"/>
                </a:lnTo>
                <a:lnTo>
                  <a:pt x="185" y="311"/>
                </a:lnTo>
                <a:lnTo>
                  <a:pt x="185" y="311"/>
                </a:lnTo>
                <a:lnTo>
                  <a:pt x="180" y="313"/>
                </a:lnTo>
                <a:lnTo>
                  <a:pt x="180" y="313"/>
                </a:lnTo>
                <a:lnTo>
                  <a:pt x="179" y="311"/>
                </a:lnTo>
                <a:lnTo>
                  <a:pt x="179" y="311"/>
                </a:lnTo>
                <a:lnTo>
                  <a:pt x="179" y="311"/>
                </a:lnTo>
                <a:lnTo>
                  <a:pt x="179" y="311"/>
                </a:lnTo>
                <a:lnTo>
                  <a:pt x="179" y="313"/>
                </a:lnTo>
                <a:lnTo>
                  <a:pt x="179" y="313"/>
                </a:lnTo>
                <a:lnTo>
                  <a:pt x="179" y="317"/>
                </a:lnTo>
                <a:lnTo>
                  <a:pt x="179" y="317"/>
                </a:lnTo>
                <a:lnTo>
                  <a:pt x="180" y="323"/>
                </a:lnTo>
                <a:lnTo>
                  <a:pt x="180" y="323"/>
                </a:lnTo>
                <a:lnTo>
                  <a:pt x="180" y="328"/>
                </a:lnTo>
                <a:lnTo>
                  <a:pt x="180" y="328"/>
                </a:lnTo>
                <a:lnTo>
                  <a:pt x="180" y="330"/>
                </a:lnTo>
                <a:lnTo>
                  <a:pt x="180" y="330"/>
                </a:lnTo>
                <a:close/>
                <a:moveTo>
                  <a:pt x="62" y="283"/>
                </a:moveTo>
                <a:lnTo>
                  <a:pt x="62" y="283"/>
                </a:lnTo>
                <a:lnTo>
                  <a:pt x="62" y="283"/>
                </a:lnTo>
                <a:lnTo>
                  <a:pt x="62" y="283"/>
                </a:lnTo>
                <a:lnTo>
                  <a:pt x="62" y="284"/>
                </a:lnTo>
                <a:lnTo>
                  <a:pt x="62" y="284"/>
                </a:lnTo>
                <a:lnTo>
                  <a:pt x="62" y="287"/>
                </a:lnTo>
                <a:lnTo>
                  <a:pt x="62" y="287"/>
                </a:lnTo>
                <a:lnTo>
                  <a:pt x="62" y="289"/>
                </a:lnTo>
                <a:lnTo>
                  <a:pt x="61" y="290"/>
                </a:lnTo>
                <a:lnTo>
                  <a:pt x="61" y="290"/>
                </a:lnTo>
                <a:lnTo>
                  <a:pt x="64" y="294"/>
                </a:lnTo>
                <a:lnTo>
                  <a:pt x="68" y="299"/>
                </a:lnTo>
                <a:lnTo>
                  <a:pt x="68" y="299"/>
                </a:lnTo>
                <a:lnTo>
                  <a:pt x="62" y="283"/>
                </a:lnTo>
                <a:lnTo>
                  <a:pt x="62" y="283"/>
                </a:lnTo>
                <a:close/>
                <a:moveTo>
                  <a:pt x="169" y="104"/>
                </a:moveTo>
                <a:lnTo>
                  <a:pt x="169" y="104"/>
                </a:lnTo>
                <a:lnTo>
                  <a:pt x="169" y="108"/>
                </a:lnTo>
                <a:lnTo>
                  <a:pt x="169" y="108"/>
                </a:lnTo>
                <a:lnTo>
                  <a:pt x="169" y="110"/>
                </a:lnTo>
                <a:lnTo>
                  <a:pt x="169" y="110"/>
                </a:lnTo>
                <a:lnTo>
                  <a:pt x="169" y="111"/>
                </a:lnTo>
                <a:lnTo>
                  <a:pt x="169" y="111"/>
                </a:lnTo>
                <a:lnTo>
                  <a:pt x="169" y="112"/>
                </a:lnTo>
                <a:lnTo>
                  <a:pt x="169" y="112"/>
                </a:lnTo>
                <a:lnTo>
                  <a:pt x="169" y="141"/>
                </a:lnTo>
                <a:lnTo>
                  <a:pt x="169" y="141"/>
                </a:lnTo>
                <a:lnTo>
                  <a:pt x="169" y="142"/>
                </a:lnTo>
                <a:lnTo>
                  <a:pt x="169" y="142"/>
                </a:lnTo>
                <a:lnTo>
                  <a:pt x="170" y="124"/>
                </a:lnTo>
                <a:lnTo>
                  <a:pt x="170" y="124"/>
                </a:lnTo>
                <a:lnTo>
                  <a:pt x="169" y="112"/>
                </a:lnTo>
                <a:lnTo>
                  <a:pt x="169" y="112"/>
                </a:lnTo>
                <a:lnTo>
                  <a:pt x="170" y="111"/>
                </a:lnTo>
                <a:lnTo>
                  <a:pt x="170" y="111"/>
                </a:lnTo>
                <a:lnTo>
                  <a:pt x="170" y="111"/>
                </a:lnTo>
                <a:lnTo>
                  <a:pt x="170" y="111"/>
                </a:lnTo>
                <a:lnTo>
                  <a:pt x="170" y="108"/>
                </a:lnTo>
                <a:lnTo>
                  <a:pt x="169" y="107"/>
                </a:lnTo>
                <a:lnTo>
                  <a:pt x="169" y="107"/>
                </a:lnTo>
                <a:lnTo>
                  <a:pt x="169" y="107"/>
                </a:lnTo>
                <a:lnTo>
                  <a:pt x="169" y="107"/>
                </a:lnTo>
                <a:lnTo>
                  <a:pt x="169" y="105"/>
                </a:lnTo>
                <a:lnTo>
                  <a:pt x="169" y="105"/>
                </a:lnTo>
                <a:lnTo>
                  <a:pt x="169" y="104"/>
                </a:lnTo>
                <a:lnTo>
                  <a:pt x="169" y="104"/>
                </a:lnTo>
                <a:close/>
                <a:moveTo>
                  <a:pt x="209" y="27"/>
                </a:moveTo>
                <a:lnTo>
                  <a:pt x="209" y="27"/>
                </a:lnTo>
                <a:lnTo>
                  <a:pt x="206" y="24"/>
                </a:lnTo>
                <a:lnTo>
                  <a:pt x="203" y="23"/>
                </a:lnTo>
                <a:lnTo>
                  <a:pt x="203" y="23"/>
                </a:lnTo>
                <a:lnTo>
                  <a:pt x="200" y="27"/>
                </a:lnTo>
                <a:lnTo>
                  <a:pt x="200" y="27"/>
                </a:lnTo>
                <a:lnTo>
                  <a:pt x="205" y="29"/>
                </a:lnTo>
                <a:lnTo>
                  <a:pt x="205" y="29"/>
                </a:lnTo>
                <a:lnTo>
                  <a:pt x="209" y="27"/>
                </a:lnTo>
                <a:lnTo>
                  <a:pt x="209" y="27"/>
                </a:lnTo>
                <a:close/>
                <a:moveTo>
                  <a:pt x="55" y="46"/>
                </a:moveTo>
                <a:lnTo>
                  <a:pt x="55" y="46"/>
                </a:lnTo>
                <a:lnTo>
                  <a:pt x="51" y="48"/>
                </a:lnTo>
                <a:lnTo>
                  <a:pt x="51" y="48"/>
                </a:lnTo>
                <a:lnTo>
                  <a:pt x="47" y="53"/>
                </a:lnTo>
                <a:lnTo>
                  <a:pt x="47" y="53"/>
                </a:lnTo>
                <a:lnTo>
                  <a:pt x="44" y="57"/>
                </a:lnTo>
                <a:lnTo>
                  <a:pt x="44" y="57"/>
                </a:lnTo>
                <a:lnTo>
                  <a:pt x="44" y="58"/>
                </a:lnTo>
                <a:lnTo>
                  <a:pt x="44" y="58"/>
                </a:lnTo>
                <a:lnTo>
                  <a:pt x="55" y="46"/>
                </a:lnTo>
                <a:lnTo>
                  <a:pt x="55" y="46"/>
                </a:lnTo>
                <a:close/>
                <a:moveTo>
                  <a:pt x="136" y="360"/>
                </a:moveTo>
                <a:lnTo>
                  <a:pt x="136" y="360"/>
                </a:lnTo>
                <a:lnTo>
                  <a:pt x="136" y="361"/>
                </a:lnTo>
                <a:lnTo>
                  <a:pt x="136" y="361"/>
                </a:lnTo>
                <a:lnTo>
                  <a:pt x="138" y="361"/>
                </a:lnTo>
                <a:lnTo>
                  <a:pt x="138" y="361"/>
                </a:lnTo>
                <a:lnTo>
                  <a:pt x="138" y="361"/>
                </a:lnTo>
                <a:lnTo>
                  <a:pt x="138" y="361"/>
                </a:lnTo>
                <a:lnTo>
                  <a:pt x="141" y="363"/>
                </a:lnTo>
                <a:lnTo>
                  <a:pt x="141" y="363"/>
                </a:lnTo>
                <a:lnTo>
                  <a:pt x="143" y="363"/>
                </a:lnTo>
                <a:lnTo>
                  <a:pt x="143" y="363"/>
                </a:lnTo>
                <a:lnTo>
                  <a:pt x="143" y="363"/>
                </a:lnTo>
                <a:lnTo>
                  <a:pt x="143" y="363"/>
                </a:lnTo>
                <a:lnTo>
                  <a:pt x="152" y="360"/>
                </a:lnTo>
                <a:lnTo>
                  <a:pt x="152" y="360"/>
                </a:lnTo>
                <a:lnTo>
                  <a:pt x="152" y="360"/>
                </a:lnTo>
                <a:lnTo>
                  <a:pt x="152" y="360"/>
                </a:lnTo>
                <a:lnTo>
                  <a:pt x="152" y="360"/>
                </a:lnTo>
                <a:lnTo>
                  <a:pt x="152" y="360"/>
                </a:lnTo>
                <a:lnTo>
                  <a:pt x="139" y="360"/>
                </a:lnTo>
                <a:lnTo>
                  <a:pt x="139" y="360"/>
                </a:lnTo>
                <a:lnTo>
                  <a:pt x="136" y="360"/>
                </a:lnTo>
                <a:lnTo>
                  <a:pt x="136" y="360"/>
                </a:lnTo>
                <a:close/>
                <a:moveTo>
                  <a:pt x="40" y="179"/>
                </a:moveTo>
                <a:lnTo>
                  <a:pt x="40" y="179"/>
                </a:lnTo>
                <a:lnTo>
                  <a:pt x="35" y="182"/>
                </a:lnTo>
                <a:lnTo>
                  <a:pt x="35" y="182"/>
                </a:lnTo>
                <a:lnTo>
                  <a:pt x="34" y="183"/>
                </a:lnTo>
                <a:lnTo>
                  <a:pt x="34" y="183"/>
                </a:lnTo>
                <a:lnTo>
                  <a:pt x="34" y="185"/>
                </a:lnTo>
                <a:lnTo>
                  <a:pt x="33" y="186"/>
                </a:lnTo>
                <a:lnTo>
                  <a:pt x="33" y="186"/>
                </a:lnTo>
                <a:lnTo>
                  <a:pt x="33" y="188"/>
                </a:lnTo>
                <a:lnTo>
                  <a:pt x="34" y="189"/>
                </a:lnTo>
                <a:lnTo>
                  <a:pt x="34" y="189"/>
                </a:lnTo>
                <a:lnTo>
                  <a:pt x="40" y="182"/>
                </a:lnTo>
                <a:lnTo>
                  <a:pt x="40" y="182"/>
                </a:lnTo>
                <a:lnTo>
                  <a:pt x="40" y="182"/>
                </a:lnTo>
                <a:lnTo>
                  <a:pt x="40" y="182"/>
                </a:lnTo>
                <a:lnTo>
                  <a:pt x="40" y="179"/>
                </a:lnTo>
                <a:lnTo>
                  <a:pt x="40" y="179"/>
                </a:lnTo>
                <a:close/>
                <a:moveTo>
                  <a:pt x="82" y="91"/>
                </a:moveTo>
                <a:lnTo>
                  <a:pt x="82" y="91"/>
                </a:lnTo>
                <a:lnTo>
                  <a:pt x="87" y="87"/>
                </a:lnTo>
                <a:lnTo>
                  <a:pt x="87" y="87"/>
                </a:lnTo>
                <a:lnTo>
                  <a:pt x="88" y="85"/>
                </a:lnTo>
                <a:lnTo>
                  <a:pt x="88" y="85"/>
                </a:lnTo>
                <a:lnTo>
                  <a:pt x="88" y="85"/>
                </a:lnTo>
                <a:lnTo>
                  <a:pt x="88" y="85"/>
                </a:lnTo>
                <a:lnTo>
                  <a:pt x="94" y="81"/>
                </a:lnTo>
                <a:lnTo>
                  <a:pt x="94" y="81"/>
                </a:lnTo>
                <a:lnTo>
                  <a:pt x="94" y="80"/>
                </a:lnTo>
                <a:lnTo>
                  <a:pt x="94" y="80"/>
                </a:lnTo>
                <a:lnTo>
                  <a:pt x="92" y="81"/>
                </a:lnTo>
                <a:lnTo>
                  <a:pt x="92" y="81"/>
                </a:lnTo>
                <a:lnTo>
                  <a:pt x="87" y="84"/>
                </a:lnTo>
                <a:lnTo>
                  <a:pt x="87" y="84"/>
                </a:lnTo>
                <a:lnTo>
                  <a:pt x="85" y="84"/>
                </a:lnTo>
                <a:lnTo>
                  <a:pt x="84" y="84"/>
                </a:lnTo>
                <a:lnTo>
                  <a:pt x="84" y="84"/>
                </a:lnTo>
                <a:lnTo>
                  <a:pt x="82" y="87"/>
                </a:lnTo>
                <a:lnTo>
                  <a:pt x="82" y="87"/>
                </a:lnTo>
                <a:lnTo>
                  <a:pt x="82" y="91"/>
                </a:lnTo>
                <a:lnTo>
                  <a:pt x="82" y="91"/>
                </a:lnTo>
                <a:close/>
                <a:moveTo>
                  <a:pt x="209" y="353"/>
                </a:moveTo>
                <a:lnTo>
                  <a:pt x="209" y="353"/>
                </a:lnTo>
                <a:lnTo>
                  <a:pt x="207" y="353"/>
                </a:lnTo>
                <a:lnTo>
                  <a:pt x="207" y="353"/>
                </a:lnTo>
                <a:lnTo>
                  <a:pt x="200" y="358"/>
                </a:lnTo>
                <a:lnTo>
                  <a:pt x="190" y="363"/>
                </a:lnTo>
                <a:lnTo>
                  <a:pt x="190" y="363"/>
                </a:lnTo>
                <a:lnTo>
                  <a:pt x="183" y="365"/>
                </a:lnTo>
                <a:lnTo>
                  <a:pt x="183" y="365"/>
                </a:lnTo>
                <a:lnTo>
                  <a:pt x="183" y="365"/>
                </a:lnTo>
                <a:lnTo>
                  <a:pt x="183" y="365"/>
                </a:lnTo>
                <a:lnTo>
                  <a:pt x="197" y="360"/>
                </a:lnTo>
                <a:lnTo>
                  <a:pt x="205" y="357"/>
                </a:lnTo>
                <a:lnTo>
                  <a:pt x="209" y="353"/>
                </a:lnTo>
                <a:lnTo>
                  <a:pt x="209" y="353"/>
                </a:lnTo>
                <a:close/>
                <a:moveTo>
                  <a:pt x="48" y="284"/>
                </a:moveTo>
                <a:lnTo>
                  <a:pt x="48" y="284"/>
                </a:lnTo>
                <a:lnTo>
                  <a:pt x="47" y="283"/>
                </a:lnTo>
                <a:lnTo>
                  <a:pt x="47" y="282"/>
                </a:lnTo>
                <a:lnTo>
                  <a:pt x="47" y="282"/>
                </a:lnTo>
                <a:lnTo>
                  <a:pt x="45" y="282"/>
                </a:lnTo>
                <a:lnTo>
                  <a:pt x="45" y="282"/>
                </a:lnTo>
                <a:lnTo>
                  <a:pt x="44" y="276"/>
                </a:lnTo>
                <a:lnTo>
                  <a:pt x="44" y="276"/>
                </a:lnTo>
                <a:lnTo>
                  <a:pt x="44" y="276"/>
                </a:lnTo>
                <a:lnTo>
                  <a:pt x="44" y="276"/>
                </a:lnTo>
                <a:lnTo>
                  <a:pt x="43" y="277"/>
                </a:lnTo>
                <a:lnTo>
                  <a:pt x="43" y="279"/>
                </a:lnTo>
                <a:lnTo>
                  <a:pt x="43" y="279"/>
                </a:lnTo>
                <a:lnTo>
                  <a:pt x="44" y="282"/>
                </a:lnTo>
                <a:lnTo>
                  <a:pt x="44" y="282"/>
                </a:lnTo>
                <a:lnTo>
                  <a:pt x="44" y="283"/>
                </a:lnTo>
                <a:lnTo>
                  <a:pt x="44" y="284"/>
                </a:lnTo>
                <a:lnTo>
                  <a:pt x="44" y="284"/>
                </a:lnTo>
                <a:lnTo>
                  <a:pt x="44" y="284"/>
                </a:lnTo>
                <a:lnTo>
                  <a:pt x="44" y="284"/>
                </a:lnTo>
                <a:lnTo>
                  <a:pt x="44" y="286"/>
                </a:lnTo>
                <a:lnTo>
                  <a:pt x="44" y="286"/>
                </a:lnTo>
                <a:lnTo>
                  <a:pt x="45" y="287"/>
                </a:lnTo>
                <a:lnTo>
                  <a:pt x="45" y="287"/>
                </a:lnTo>
                <a:lnTo>
                  <a:pt x="48" y="284"/>
                </a:lnTo>
                <a:lnTo>
                  <a:pt x="48" y="284"/>
                </a:lnTo>
                <a:close/>
                <a:moveTo>
                  <a:pt x="52" y="270"/>
                </a:moveTo>
                <a:lnTo>
                  <a:pt x="52" y="270"/>
                </a:lnTo>
                <a:lnTo>
                  <a:pt x="52" y="270"/>
                </a:lnTo>
                <a:lnTo>
                  <a:pt x="52" y="270"/>
                </a:lnTo>
                <a:lnTo>
                  <a:pt x="51" y="273"/>
                </a:lnTo>
                <a:lnTo>
                  <a:pt x="51" y="273"/>
                </a:lnTo>
                <a:lnTo>
                  <a:pt x="51" y="274"/>
                </a:lnTo>
                <a:lnTo>
                  <a:pt x="51" y="274"/>
                </a:lnTo>
                <a:lnTo>
                  <a:pt x="57" y="284"/>
                </a:lnTo>
                <a:lnTo>
                  <a:pt x="57" y="284"/>
                </a:lnTo>
                <a:lnTo>
                  <a:pt x="57" y="284"/>
                </a:lnTo>
                <a:lnTo>
                  <a:pt x="57" y="284"/>
                </a:lnTo>
                <a:lnTo>
                  <a:pt x="57" y="284"/>
                </a:lnTo>
                <a:lnTo>
                  <a:pt x="57" y="284"/>
                </a:lnTo>
                <a:lnTo>
                  <a:pt x="52" y="270"/>
                </a:lnTo>
                <a:lnTo>
                  <a:pt x="52" y="270"/>
                </a:lnTo>
                <a:close/>
                <a:moveTo>
                  <a:pt x="175" y="154"/>
                </a:moveTo>
                <a:lnTo>
                  <a:pt x="175" y="154"/>
                </a:lnTo>
                <a:lnTo>
                  <a:pt x="173" y="156"/>
                </a:lnTo>
                <a:lnTo>
                  <a:pt x="173" y="156"/>
                </a:lnTo>
                <a:lnTo>
                  <a:pt x="179" y="156"/>
                </a:lnTo>
                <a:lnTo>
                  <a:pt x="185" y="156"/>
                </a:lnTo>
                <a:lnTo>
                  <a:pt x="185" y="156"/>
                </a:lnTo>
                <a:lnTo>
                  <a:pt x="185" y="156"/>
                </a:lnTo>
                <a:lnTo>
                  <a:pt x="185" y="156"/>
                </a:lnTo>
                <a:lnTo>
                  <a:pt x="182" y="155"/>
                </a:lnTo>
                <a:lnTo>
                  <a:pt x="182" y="155"/>
                </a:lnTo>
                <a:lnTo>
                  <a:pt x="178" y="154"/>
                </a:lnTo>
                <a:lnTo>
                  <a:pt x="178" y="154"/>
                </a:lnTo>
                <a:lnTo>
                  <a:pt x="175" y="154"/>
                </a:lnTo>
                <a:lnTo>
                  <a:pt x="175" y="154"/>
                </a:lnTo>
                <a:close/>
                <a:moveTo>
                  <a:pt x="91" y="88"/>
                </a:moveTo>
                <a:lnTo>
                  <a:pt x="91" y="88"/>
                </a:lnTo>
                <a:lnTo>
                  <a:pt x="91" y="88"/>
                </a:lnTo>
                <a:lnTo>
                  <a:pt x="91" y="88"/>
                </a:lnTo>
                <a:lnTo>
                  <a:pt x="85" y="95"/>
                </a:lnTo>
                <a:lnTo>
                  <a:pt x="85" y="95"/>
                </a:lnTo>
                <a:lnTo>
                  <a:pt x="85" y="95"/>
                </a:lnTo>
                <a:lnTo>
                  <a:pt x="85" y="95"/>
                </a:lnTo>
                <a:lnTo>
                  <a:pt x="81" y="104"/>
                </a:lnTo>
                <a:lnTo>
                  <a:pt x="81" y="104"/>
                </a:lnTo>
                <a:lnTo>
                  <a:pt x="79" y="108"/>
                </a:lnTo>
                <a:lnTo>
                  <a:pt x="79" y="108"/>
                </a:lnTo>
                <a:lnTo>
                  <a:pt x="85" y="98"/>
                </a:lnTo>
                <a:lnTo>
                  <a:pt x="91" y="88"/>
                </a:lnTo>
                <a:lnTo>
                  <a:pt x="91" y="88"/>
                </a:lnTo>
                <a:close/>
                <a:moveTo>
                  <a:pt x="226" y="148"/>
                </a:moveTo>
                <a:lnTo>
                  <a:pt x="226" y="148"/>
                </a:lnTo>
                <a:lnTo>
                  <a:pt x="224" y="149"/>
                </a:lnTo>
                <a:lnTo>
                  <a:pt x="224" y="149"/>
                </a:lnTo>
                <a:lnTo>
                  <a:pt x="224" y="149"/>
                </a:lnTo>
                <a:lnTo>
                  <a:pt x="224" y="149"/>
                </a:lnTo>
                <a:lnTo>
                  <a:pt x="222" y="151"/>
                </a:lnTo>
                <a:lnTo>
                  <a:pt x="222" y="151"/>
                </a:lnTo>
                <a:lnTo>
                  <a:pt x="220" y="151"/>
                </a:lnTo>
                <a:lnTo>
                  <a:pt x="220" y="151"/>
                </a:lnTo>
                <a:lnTo>
                  <a:pt x="220" y="154"/>
                </a:lnTo>
                <a:lnTo>
                  <a:pt x="220" y="154"/>
                </a:lnTo>
                <a:lnTo>
                  <a:pt x="222" y="154"/>
                </a:lnTo>
                <a:lnTo>
                  <a:pt x="223" y="154"/>
                </a:lnTo>
                <a:lnTo>
                  <a:pt x="223" y="154"/>
                </a:lnTo>
                <a:lnTo>
                  <a:pt x="224" y="152"/>
                </a:lnTo>
                <a:lnTo>
                  <a:pt x="224" y="152"/>
                </a:lnTo>
                <a:lnTo>
                  <a:pt x="226" y="151"/>
                </a:lnTo>
                <a:lnTo>
                  <a:pt x="226" y="151"/>
                </a:lnTo>
                <a:lnTo>
                  <a:pt x="227" y="149"/>
                </a:lnTo>
                <a:lnTo>
                  <a:pt x="226" y="148"/>
                </a:lnTo>
                <a:lnTo>
                  <a:pt x="226" y="148"/>
                </a:lnTo>
                <a:close/>
                <a:moveTo>
                  <a:pt x="62" y="162"/>
                </a:moveTo>
                <a:lnTo>
                  <a:pt x="62" y="162"/>
                </a:lnTo>
                <a:lnTo>
                  <a:pt x="62" y="162"/>
                </a:lnTo>
                <a:lnTo>
                  <a:pt x="62" y="162"/>
                </a:lnTo>
                <a:lnTo>
                  <a:pt x="61" y="156"/>
                </a:lnTo>
                <a:lnTo>
                  <a:pt x="61" y="156"/>
                </a:lnTo>
                <a:lnTo>
                  <a:pt x="60" y="149"/>
                </a:lnTo>
                <a:lnTo>
                  <a:pt x="60" y="149"/>
                </a:lnTo>
                <a:lnTo>
                  <a:pt x="60" y="145"/>
                </a:lnTo>
                <a:lnTo>
                  <a:pt x="60" y="145"/>
                </a:lnTo>
                <a:lnTo>
                  <a:pt x="60" y="162"/>
                </a:lnTo>
                <a:lnTo>
                  <a:pt x="60" y="162"/>
                </a:lnTo>
                <a:lnTo>
                  <a:pt x="61" y="162"/>
                </a:lnTo>
                <a:lnTo>
                  <a:pt x="62" y="162"/>
                </a:lnTo>
                <a:lnTo>
                  <a:pt x="62" y="162"/>
                </a:lnTo>
                <a:close/>
                <a:moveTo>
                  <a:pt x="271" y="152"/>
                </a:moveTo>
                <a:lnTo>
                  <a:pt x="271" y="152"/>
                </a:lnTo>
                <a:lnTo>
                  <a:pt x="271" y="152"/>
                </a:lnTo>
                <a:lnTo>
                  <a:pt x="271" y="152"/>
                </a:lnTo>
                <a:lnTo>
                  <a:pt x="271" y="151"/>
                </a:lnTo>
                <a:lnTo>
                  <a:pt x="271" y="151"/>
                </a:lnTo>
                <a:lnTo>
                  <a:pt x="271" y="144"/>
                </a:lnTo>
                <a:lnTo>
                  <a:pt x="271" y="144"/>
                </a:lnTo>
                <a:lnTo>
                  <a:pt x="271" y="132"/>
                </a:lnTo>
                <a:lnTo>
                  <a:pt x="271" y="132"/>
                </a:lnTo>
                <a:lnTo>
                  <a:pt x="270" y="129"/>
                </a:lnTo>
                <a:lnTo>
                  <a:pt x="270" y="129"/>
                </a:lnTo>
                <a:lnTo>
                  <a:pt x="270" y="141"/>
                </a:lnTo>
                <a:lnTo>
                  <a:pt x="271" y="152"/>
                </a:lnTo>
                <a:lnTo>
                  <a:pt x="271" y="152"/>
                </a:lnTo>
                <a:lnTo>
                  <a:pt x="271" y="152"/>
                </a:lnTo>
                <a:lnTo>
                  <a:pt x="271" y="152"/>
                </a:lnTo>
                <a:close/>
                <a:moveTo>
                  <a:pt x="263" y="108"/>
                </a:moveTo>
                <a:lnTo>
                  <a:pt x="263" y="108"/>
                </a:lnTo>
                <a:lnTo>
                  <a:pt x="266" y="129"/>
                </a:lnTo>
                <a:lnTo>
                  <a:pt x="266" y="129"/>
                </a:lnTo>
                <a:lnTo>
                  <a:pt x="266" y="122"/>
                </a:lnTo>
                <a:lnTo>
                  <a:pt x="266" y="122"/>
                </a:lnTo>
                <a:lnTo>
                  <a:pt x="266" y="117"/>
                </a:lnTo>
                <a:lnTo>
                  <a:pt x="266" y="117"/>
                </a:lnTo>
                <a:lnTo>
                  <a:pt x="264" y="112"/>
                </a:lnTo>
                <a:lnTo>
                  <a:pt x="264" y="112"/>
                </a:lnTo>
                <a:lnTo>
                  <a:pt x="263" y="108"/>
                </a:lnTo>
                <a:lnTo>
                  <a:pt x="263" y="108"/>
                </a:lnTo>
                <a:close/>
                <a:moveTo>
                  <a:pt x="128" y="370"/>
                </a:moveTo>
                <a:lnTo>
                  <a:pt x="128" y="370"/>
                </a:lnTo>
                <a:lnTo>
                  <a:pt x="126" y="368"/>
                </a:lnTo>
                <a:lnTo>
                  <a:pt x="126" y="368"/>
                </a:lnTo>
                <a:lnTo>
                  <a:pt x="125" y="368"/>
                </a:lnTo>
                <a:lnTo>
                  <a:pt x="125" y="368"/>
                </a:lnTo>
                <a:lnTo>
                  <a:pt x="122" y="367"/>
                </a:lnTo>
                <a:lnTo>
                  <a:pt x="122" y="367"/>
                </a:lnTo>
                <a:lnTo>
                  <a:pt x="108" y="364"/>
                </a:lnTo>
                <a:lnTo>
                  <a:pt x="95" y="360"/>
                </a:lnTo>
                <a:lnTo>
                  <a:pt x="95" y="360"/>
                </a:lnTo>
                <a:lnTo>
                  <a:pt x="87" y="357"/>
                </a:lnTo>
                <a:lnTo>
                  <a:pt x="87" y="357"/>
                </a:lnTo>
                <a:lnTo>
                  <a:pt x="87" y="357"/>
                </a:lnTo>
                <a:lnTo>
                  <a:pt x="87" y="357"/>
                </a:lnTo>
                <a:lnTo>
                  <a:pt x="106" y="364"/>
                </a:lnTo>
                <a:lnTo>
                  <a:pt x="128" y="370"/>
                </a:lnTo>
                <a:lnTo>
                  <a:pt x="128" y="370"/>
                </a:lnTo>
                <a:close/>
                <a:moveTo>
                  <a:pt x="277" y="162"/>
                </a:moveTo>
                <a:lnTo>
                  <a:pt x="277" y="162"/>
                </a:lnTo>
                <a:lnTo>
                  <a:pt x="277" y="178"/>
                </a:lnTo>
                <a:lnTo>
                  <a:pt x="277" y="178"/>
                </a:lnTo>
                <a:lnTo>
                  <a:pt x="278" y="178"/>
                </a:lnTo>
                <a:lnTo>
                  <a:pt x="278" y="178"/>
                </a:lnTo>
                <a:lnTo>
                  <a:pt x="278" y="169"/>
                </a:lnTo>
                <a:lnTo>
                  <a:pt x="277" y="162"/>
                </a:lnTo>
                <a:lnTo>
                  <a:pt x="277" y="162"/>
                </a:lnTo>
                <a:close/>
                <a:moveTo>
                  <a:pt x="124" y="357"/>
                </a:moveTo>
                <a:lnTo>
                  <a:pt x="124" y="357"/>
                </a:lnTo>
                <a:lnTo>
                  <a:pt x="138" y="354"/>
                </a:lnTo>
                <a:lnTo>
                  <a:pt x="138" y="354"/>
                </a:lnTo>
                <a:lnTo>
                  <a:pt x="136" y="354"/>
                </a:lnTo>
                <a:lnTo>
                  <a:pt x="136" y="354"/>
                </a:lnTo>
                <a:lnTo>
                  <a:pt x="126" y="354"/>
                </a:lnTo>
                <a:lnTo>
                  <a:pt x="126" y="354"/>
                </a:lnTo>
                <a:lnTo>
                  <a:pt x="122" y="355"/>
                </a:lnTo>
                <a:lnTo>
                  <a:pt x="122" y="355"/>
                </a:lnTo>
                <a:lnTo>
                  <a:pt x="124" y="357"/>
                </a:lnTo>
                <a:lnTo>
                  <a:pt x="124" y="357"/>
                </a:lnTo>
                <a:close/>
                <a:moveTo>
                  <a:pt x="185" y="51"/>
                </a:moveTo>
                <a:lnTo>
                  <a:pt x="185" y="51"/>
                </a:lnTo>
                <a:lnTo>
                  <a:pt x="186" y="54"/>
                </a:lnTo>
                <a:lnTo>
                  <a:pt x="189" y="54"/>
                </a:lnTo>
                <a:lnTo>
                  <a:pt x="189" y="54"/>
                </a:lnTo>
                <a:lnTo>
                  <a:pt x="192" y="56"/>
                </a:lnTo>
                <a:lnTo>
                  <a:pt x="192" y="56"/>
                </a:lnTo>
                <a:lnTo>
                  <a:pt x="193" y="56"/>
                </a:lnTo>
                <a:lnTo>
                  <a:pt x="193" y="56"/>
                </a:lnTo>
                <a:lnTo>
                  <a:pt x="193" y="54"/>
                </a:lnTo>
                <a:lnTo>
                  <a:pt x="192" y="53"/>
                </a:lnTo>
                <a:lnTo>
                  <a:pt x="192" y="53"/>
                </a:lnTo>
                <a:lnTo>
                  <a:pt x="189" y="51"/>
                </a:lnTo>
                <a:lnTo>
                  <a:pt x="189" y="51"/>
                </a:lnTo>
                <a:lnTo>
                  <a:pt x="186" y="50"/>
                </a:lnTo>
                <a:lnTo>
                  <a:pt x="186" y="50"/>
                </a:lnTo>
                <a:lnTo>
                  <a:pt x="185" y="51"/>
                </a:lnTo>
                <a:lnTo>
                  <a:pt x="185" y="51"/>
                </a:lnTo>
                <a:close/>
                <a:moveTo>
                  <a:pt x="190" y="145"/>
                </a:moveTo>
                <a:lnTo>
                  <a:pt x="190" y="145"/>
                </a:lnTo>
                <a:lnTo>
                  <a:pt x="190" y="145"/>
                </a:lnTo>
                <a:lnTo>
                  <a:pt x="190" y="145"/>
                </a:lnTo>
                <a:lnTo>
                  <a:pt x="183" y="144"/>
                </a:lnTo>
                <a:lnTo>
                  <a:pt x="183" y="144"/>
                </a:lnTo>
                <a:lnTo>
                  <a:pt x="178" y="144"/>
                </a:lnTo>
                <a:lnTo>
                  <a:pt x="178" y="144"/>
                </a:lnTo>
                <a:lnTo>
                  <a:pt x="176" y="142"/>
                </a:lnTo>
                <a:lnTo>
                  <a:pt x="175" y="141"/>
                </a:lnTo>
                <a:lnTo>
                  <a:pt x="175" y="141"/>
                </a:lnTo>
                <a:lnTo>
                  <a:pt x="175" y="144"/>
                </a:lnTo>
                <a:lnTo>
                  <a:pt x="175" y="144"/>
                </a:lnTo>
                <a:lnTo>
                  <a:pt x="175" y="147"/>
                </a:lnTo>
                <a:lnTo>
                  <a:pt x="175" y="147"/>
                </a:lnTo>
                <a:lnTo>
                  <a:pt x="178" y="145"/>
                </a:lnTo>
                <a:lnTo>
                  <a:pt x="178" y="145"/>
                </a:lnTo>
                <a:lnTo>
                  <a:pt x="179" y="145"/>
                </a:lnTo>
                <a:lnTo>
                  <a:pt x="179" y="145"/>
                </a:lnTo>
                <a:lnTo>
                  <a:pt x="189" y="145"/>
                </a:lnTo>
                <a:lnTo>
                  <a:pt x="189" y="145"/>
                </a:lnTo>
                <a:lnTo>
                  <a:pt x="190" y="145"/>
                </a:lnTo>
                <a:lnTo>
                  <a:pt x="190" y="145"/>
                </a:lnTo>
                <a:close/>
                <a:moveTo>
                  <a:pt x="259" y="107"/>
                </a:moveTo>
                <a:lnTo>
                  <a:pt x="259" y="107"/>
                </a:lnTo>
                <a:lnTo>
                  <a:pt x="259" y="107"/>
                </a:lnTo>
                <a:lnTo>
                  <a:pt x="259" y="107"/>
                </a:lnTo>
                <a:lnTo>
                  <a:pt x="259" y="108"/>
                </a:lnTo>
                <a:lnTo>
                  <a:pt x="259" y="108"/>
                </a:lnTo>
                <a:lnTo>
                  <a:pt x="260" y="125"/>
                </a:lnTo>
                <a:lnTo>
                  <a:pt x="260" y="125"/>
                </a:lnTo>
                <a:lnTo>
                  <a:pt x="259" y="127"/>
                </a:lnTo>
                <a:lnTo>
                  <a:pt x="259" y="127"/>
                </a:lnTo>
                <a:lnTo>
                  <a:pt x="260" y="128"/>
                </a:lnTo>
                <a:lnTo>
                  <a:pt x="261" y="129"/>
                </a:lnTo>
                <a:lnTo>
                  <a:pt x="261" y="129"/>
                </a:lnTo>
                <a:lnTo>
                  <a:pt x="261" y="128"/>
                </a:lnTo>
                <a:lnTo>
                  <a:pt x="261" y="128"/>
                </a:lnTo>
                <a:lnTo>
                  <a:pt x="260" y="122"/>
                </a:lnTo>
                <a:lnTo>
                  <a:pt x="260" y="122"/>
                </a:lnTo>
                <a:lnTo>
                  <a:pt x="260" y="121"/>
                </a:lnTo>
                <a:lnTo>
                  <a:pt x="261" y="121"/>
                </a:lnTo>
                <a:lnTo>
                  <a:pt x="261" y="121"/>
                </a:lnTo>
                <a:lnTo>
                  <a:pt x="261" y="120"/>
                </a:lnTo>
                <a:lnTo>
                  <a:pt x="261" y="120"/>
                </a:lnTo>
                <a:lnTo>
                  <a:pt x="259" y="107"/>
                </a:lnTo>
                <a:lnTo>
                  <a:pt x="259" y="107"/>
                </a:lnTo>
                <a:close/>
                <a:moveTo>
                  <a:pt x="91" y="60"/>
                </a:moveTo>
                <a:lnTo>
                  <a:pt x="91" y="60"/>
                </a:lnTo>
                <a:lnTo>
                  <a:pt x="91" y="60"/>
                </a:lnTo>
                <a:lnTo>
                  <a:pt x="91" y="60"/>
                </a:lnTo>
                <a:lnTo>
                  <a:pt x="88" y="61"/>
                </a:lnTo>
                <a:lnTo>
                  <a:pt x="88" y="61"/>
                </a:lnTo>
                <a:lnTo>
                  <a:pt x="85" y="66"/>
                </a:lnTo>
                <a:lnTo>
                  <a:pt x="85" y="66"/>
                </a:lnTo>
                <a:lnTo>
                  <a:pt x="85" y="66"/>
                </a:lnTo>
                <a:lnTo>
                  <a:pt x="85" y="66"/>
                </a:lnTo>
                <a:lnTo>
                  <a:pt x="85" y="67"/>
                </a:lnTo>
                <a:lnTo>
                  <a:pt x="85" y="67"/>
                </a:lnTo>
                <a:lnTo>
                  <a:pt x="91" y="64"/>
                </a:lnTo>
                <a:lnTo>
                  <a:pt x="91" y="64"/>
                </a:lnTo>
                <a:lnTo>
                  <a:pt x="91" y="64"/>
                </a:lnTo>
                <a:lnTo>
                  <a:pt x="91" y="64"/>
                </a:lnTo>
                <a:lnTo>
                  <a:pt x="91" y="60"/>
                </a:lnTo>
                <a:lnTo>
                  <a:pt x="91" y="60"/>
                </a:lnTo>
                <a:close/>
                <a:moveTo>
                  <a:pt x="108" y="60"/>
                </a:moveTo>
                <a:lnTo>
                  <a:pt x="108" y="60"/>
                </a:lnTo>
                <a:lnTo>
                  <a:pt x="106" y="57"/>
                </a:lnTo>
                <a:lnTo>
                  <a:pt x="105" y="56"/>
                </a:lnTo>
                <a:lnTo>
                  <a:pt x="105" y="56"/>
                </a:lnTo>
                <a:lnTo>
                  <a:pt x="104" y="56"/>
                </a:lnTo>
                <a:lnTo>
                  <a:pt x="104" y="57"/>
                </a:lnTo>
                <a:lnTo>
                  <a:pt x="104" y="57"/>
                </a:lnTo>
                <a:lnTo>
                  <a:pt x="102" y="61"/>
                </a:lnTo>
                <a:lnTo>
                  <a:pt x="102" y="61"/>
                </a:lnTo>
                <a:lnTo>
                  <a:pt x="102" y="63"/>
                </a:lnTo>
                <a:lnTo>
                  <a:pt x="102" y="63"/>
                </a:lnTo>
                <a:lnTo>
                  <a:pt x="108" y="60"/>
                </a:lnTo>
                <a:lnTo>
                  <a:pt x="108" y="60"/>
                </a:lnTo>
                <a:close/>
                <a:moveTo>
                  <a:pt x="143" y="371"/>
                </a:moveTo>
                <a:lnTo>
                  <a:pt x="143" y="371"/>
                </a:lnTo>
                <a:lnTo>
                  <a:pt x="143" y="370"/>
                </a:lnTo>
                <a:lnTo>
                  <a:pt x="143" y="370"/>
                </a:lnTo>
                <a:lnTo>
                  <a:pt x="142" y="370"/>
                </a:lnTo>
                <a:lnTo>
                  <a:pt x="142" y="370"/>
                </a:lnTo>
                <a:lnTo>
                  <a:pt x="136" y="368"/>
                </a:lnTo>
                <a:lnTo>
                  <a:pt x="136" y="368"/>
                </a:lnTo>
                <a:lnTo>
                  <a:pt x="132" y="368"/>
                </a:lnTo>
                <a:lnTo>
                  <a:pt x="132" y="368"/>
                </a:lnTo>
                <a:lnTo>
                  <a:pt x="132" y="370"/>
                </a:lnTo>
                <a:lnTo>
                  <a:pt x="132" y="370"/>
                </a:lnTo>
                <a:lnTo>
                  <a:pt x="143" y="371"/>
                </a:lnTo>
                <a:lnTo>
                  <a:pt x="143" y="371"/>
                </a:lnTo>
                <a:close/>
                <a:moveTo>
                  <a:pt x="48" y="208"/>
                </a:moveTo>
                <a:lnTo>
                  <a:pt x="48" y="208"/>
                </a:lnTo>
                <a:lnTo>
                  <a:pt x="48" y="208"/>
                </a:lnTo>
                <a:lnTo>
                  <a:pt x="48" y="208"/>
                </a:lnTo>
                <a:lnTo>
                  <a:pt x="54" y="199"/>
                </a:lnTo>
                <a:lnTo>
                  <a:pt x="54" y="199"/>
                </a:lnTo>
                <a:lnTo>
                  <a:pt x="55" y="196"/>
                </a:lnTo>
                <a:lnTo>
                  <a:pt x="55" y="196"/>
                </a:lnTo>
                <a:lnTo>
                  <a:pt x="55" y="195"/>
                </a:lnTo>
                <a:lnTo>
                  <a:pt x="55" y="195"/>
                </a:lnTo>
                <a:lnTo>
                  <a:pt x="48" y="203"/>
                </a:lnTo>
                <a:lnTo>
                  <a:pt x="48" y="203"/>
                </a:lnTo>
                <a:lnTo>
                  <a:pt x="48" y="206"/>
                </a:lnTo>
                <a:lnTo>
                  <a:pt x="48" y="208"/>
                </a:lnTo>
                <a:lnTo>
                  <a:pt x="48" y="208"/>
                </a:lnTo>
                <a:close/>
                <a:moveTo>
                  <a:pt x="106" y="208"/>
                </a:moveTo>
                <a:lnTo>
                  <a:pt x="106" y="208"/>
                </a:lnTo>
                <a:lnTo>
                  <a:pt x="106" y="209"/>
                </a:lnTo>
                <a:lnTo>
                  <a:pt x="106" y="209"/>
                </a:lnTo>
                <a:lnTo>
                  <a:pt x="106" y="212"/>
                </a:lnTo>
                <a:lnTo>
                  <a:pt x="108" y="212"/>
                </a:lnTo>
                <a:lnTo>
                  <a:pt x="108" y="212"/>
                </a:lnTo>
                <a:lnTo>
                  <a:pt x="111" y="213"/>
                </a:lnTo>
                <a:lnTo>
                  <a:pt x="111" y="213"/>
                </a:lnTo>
                <a:lnTo>
                  <a:pt x="111" y="215"/>
                </a:lnTo>
                <a:lnTo>
                  <a:pt x="111" y="215"/>
                </a:lnTo>
                <a:lnTo>
                  <a:pt x="112" y="216"/>
                </a:lnTo>
                <a:lnTo>
                  <a:pt x="112" y="216"/>
                </a:lnTo>
                <a:lnTo>
                  <a:pt x="114" y="215"/>
                </a:lnTo>
                <a:lnTo>
                  <a:pt x="114" y="215"/>
                </a:lnTo>
                <a:lnTo>
                  <a:pt x="108" y="209"/>
                </a:lnTo>
                <a:lnTo>
                  <a:pt x="108" y="209"/>
                </a:lnTo>
                <a:lnTo>
                  <a:pt x="106" y="208"/>
                </a:lnTo>
                <a:lnTo>
                  <a:pt x="106" y="208"/>
                </a:lnTo>
                <a:close/>
                <a:moveTo>
                  <a:pt x="170" y="37"/>
                </a:moveTo>
                <a:lnTo>
                  <a:pt x="170" y="37"/>
                </a:lnTo>
                <a:lnTo>
                  <a:pt x="170" y="37"/>
                </a:lnTo>
                <a:lnTo>
                  <a:pt x="170" y="37"/>
                </a:lnTo>
                <a:lnTo>
                  <a:pt x="170" y="36"/>
                </a:lnTo>
                <a:lnTo>
                  <a:pt x="170" y="36"/>
                </a:lnTo>
                <a:lnTo>
                  <a:pt x="172" y="23"/>
                </a:lnTo>
                <a:lnTo>
                  <a:pt x="172" y="23"/>
                </a:lnTo>
                <a:lnTo>
                  <a:pt x="172" y="21"/>
                </a:lnTo>
                <a:lnTo>
                  <a:pt x="173" y="20"/>
                </a:lnTo>
                <a:lnTo>
                  <a:pt x="173" y="20"/>
                </a:lnTo>
                <a:lnTo>
                  <a:pt x="169" y="19"/>
                </a:lnTo>
                <a:lnTo>
                  <a:pt x="169" y="19"/>
                </a:lnTo>
                <a:lnTo>
                  <a:pt x="169" y="19"/>
                </a:lnTo>
                <a:lnTo>
                  <a:pt x="169" y="19"/>
                </a:lnTo>
                <a:lnTo>
                  <a:pt x="170" y="20"/>
                </a:lnTo>
                <a:lnTo>
                  <a:pt x="170" y="21"/>
                </a:lnTo>
                <a:lnTo>
                  <a:pt x="170" y="21"/>
                </a:lnTo>
                <a:lnTo>
                  <a:pt x="170" y="23"/>
                </a:lnTo>
                <a:lnTo>
                  <a:pt x="170" y="23"/>
                </a:lnTo>
                <a:lnTo>
                  <a:pt x="170" y="36"/>
                </a:lnTo>
                <a:lnTo>
                  <a:pt x="170" y="36"/>
                </a:lnTo>
                <a:lnTo>
                  <a:pt x="170" y="37"/>
                </a:lnTo>
                <a:lnTo>
                  <a:pt x="170" y="37"/>
                </a:lnTo>
                <a:close/>
                <a:moveTo>
                  <a:pt x="249" y="128"/>
                </a:moveTo>
                <a:lnTo>
                  <a:pt x="249" y="128"/>
                </a:lnTo>
                <a:lnTo>
                  <a:pt x="250" y="125"/>
                </a:lnTo>
                <a:lnTo>
                  <a:pt x="250" y="125"/>
                </a:lnTo>
                <a:lnTo>
                  <a:pt x="250" y="124"/>
                </a:lnTo>
                <a:lnTo>
                  <a:pt x="250" y="124"/>
                </a:lnTo>
                <a:lnTo>
                  <a:pt x="246" y="125"/>
                </a:lnTo>
                <a:lnTo>
                  <a:pt x="246" y="125"/>
                </a:lnTo>
                <a:lnTo>
                  <a:pt x="246" y="127"/>
                </a:lnTo>
                <a:lnTo>
                  <a:pt x="246" y="127"/>
                </a:lnTo>
                <a:lnTo>
                  <a:pt x="244" y="131"/>
                </a:lnTo>
                <a:lnTo>
                  <a:pt x="244" y="131"/>
                </a:lnTo>
                <a:lnTo>
                  <a:pt x="246" y="131"/>
                </a:lnTo>
                <a:lnTo>
                  <a:pt x="247" y="129"/>
                </a:lnTo>
                <a:lnTo>
                  <a:pt x="247" y="129"/>
                </a:lnTo>
                <a:lnTo>
                  <a:pt x="247" y="128"/>
                </a:lnTo>
                <a:lnTo>
                  <a:pt x="249" y="128"/>
                </a:lnTo>
                <a:lnTo>
                  <a:pt x="249" y="128"/>
                </a:lnTo>
                <a:close/>
                <a:moveTo>
                  <a:pt x="35" y="179"/>
                </a:moveTo>
                <a:lnTo>
                  <a:pt x="35" y="179"/>
                </a:lnTo>
                <a:lnTo>
                  <a:pt x="35" y="179"/>
                </a:lnTo>
                <a:lnTo>
                  <a:pt x="35" y="179"/>
                </a:lnTo>
                <a:lnTo>
                  <a:pt x="40" y="176"/>
                </a:lnTo>
                <a:lnTo>
                  <a:pt x="40" y="176"/>
                </a:lnTo>
                <a:lnTo>
                  <a:pt x="40" y="176"/>
                </a:lnTo>
                <a:lnTo>
                  <a:pt x="40" y="176"/>
                </a:lnTo>
                <a:lnTo>
                  <a:pt x="40" y="171"/>
                </a:lnTo>
                <a:lnTo>
                  <a:pt x="40" y="171"/>
                </a:lnTo>
                <a:lnTo>
                  <a:pt x="40" y="171"/>
                </a:lnTo>
                <a:lnTo>
                  <a:pt x="40" y="171"/>
                </a:lnTo>
                <a:lnTo>
                  <a:pt x="38" y="174"/>
                </a:lnTo>
                <a:lnTo>
                  <a:pt x="38" y="174"/>
                </a:lnTo>
                <a:lnTo>
                  <a:pt x="37" y="176"/>
                </a:lnTo>
                <a:lnTo>
                  <a:pt x="37" y="176"/>
                </a:lnTo>
                <a:lnTo>
                  <a:pt x="35" y="178"/>
                </a:lnTo>
                <a:lnTo>
                  <a:pt x="35" y="179"/>
                </a:lnTo>
                <a:lnTo>
                  <a:pt x="35" y="179"/>
                </a:lnTo>
                <a:close/>
                <a:moveTo>
                  <a:pt x="237" y="161"/>
                </a:moveTo>
                <a:lnTo>
                  <a:pt x="237" y="161"/>
                </a:lnTo>
                <a:lnTo>
                  <a:pt x="233" y="162"/>
                </a:lnTo>
                <a:lnTo>
                  <a:pt x="233" y="162"/>
                </a:lnTo>
                <a:lnTo>
                  <a:pt x="232" y="164"/>
                </a:lnTo>
                <a:lnTo>
                  <a:pt x="232" y="164"/>
                </a:lnTo>
                <a:lnTo>
                  <a:pt x="230" y="166"/>
                </a:lnTo>
                <a:lnTo>
                  <a:pt x="230" y="166"/>
                </a:lnTo>
                <a:lnTo>
                  <a:pt x="230" y="168"/>
                </a:lnTo>
                <a:lnTo>
                  <a:pt x="230" y="168"/>
                </a:lnTo>
                <a:lnTo>
                  <a:pt x="232" y="166"/>
                </a:lnTo>
                <a:lnTo>
                  <a:pt x="234" y="165"/>
                </a:lnTo>
                <a:lnTo>
                  <a:pt x="234" y="165"/>
                </a:lnTo>
                <a:lnTo>
                  <a:pt x="236" y="165"/>
                </a:lnTo>
                <a:lnTo>
                  <a:pt x="237" y="164"/>
                </a:lnTo>
                <a:lnTo>
                  <a:pt x="237" y="164"/>
                </a:lnTo>
                <a:lnTo>
                  <a:pt x="237" y="161"/>
                </a:lnTo>
                <a:lnTo>
                  <a:pt x="237" y="161"/>
                </a:lnTo>
                <a:close/>
                <a:moveTo>
                  <a:pt x="222" y="40"/>
                </a:moveTo>
                <a:lnTo>
                  <a:pt x="222" y="40"/>
                </a:lnTo>
                <a:lnTo>
                  <a:pt x="219" y="36"/>
                </a:lnTo>
                <a:lnTo>
                  <a:pt x="219" y="36"/>
                </a:lnTo>
                <a:lnTo>
                  <a:pt x="216" y="39"/>
                </a:lnTo>
                <a:lnTo>
                  <a:pt x="216" y="39"/>
                </a:lnTo>
                <a:lnTo>
                  <a:pt x="219" y="43"/>
                </a:lnTo>
                <a:lnTo>
                  <a:pt x="219" y="43"/>
                </a:lnTo>
                <a:lnTo>
                  <a:pt x="222" y="40"/>
                </a:lnTo>
                <a:lnTo>
                  <a:pt x="222" y="40"/>
                </a:lnTo>
                <a:close/>
                <a:moveTo>
                  <a:pt x="101" y="358"/>
                </a:moveTo>
                <a:lnTo>
                  <a:pt x="101" y="358"/>
                </a:lnTo>
                <a:lnTo>
                  <a:pt x="101" y="358"/>
                </a:lnTo>
                <a:lnTo>
                  <a:pt x="99" y="358"/>
                </a:lnTo>
                <a:lnTo>
                  <a:pt x="99" y="358"/>
                </a:lnTo>
                <a:lnTo>
                  <a:pt x="99" y="358"/>
                </a:lnTo>
                <a:lnTo>
                  <a:pt x="99" y="357"/>
                </a:lnTo>
                <a:lnTo>
                  <a:pt x="99" y="357"/>
                </a:lnTo>
                <a:lnTo>
                  <a:pt x="98" y="357"/>
                </a:lnTo>
                <a:lnTo>
                  <a:pt x="98" y="357"/>
                </a:lnTo>
                <a:lnTo>
                  <a:pt x="97" y="355"/>
                </a:lnTo>
                <a:lnTo>
                  <a:pt x="97" y="355"/>
                </a:lnTo>
                <a:lnTo>
                  <a:pt x="95" y="357"/>
                </a:lnTo>
                <a:lnTo>
                  <a:pt x="95" y="357"/>
                </a:lnTo>
                <a:lnTo>
                  <a:pt x="94" y="357"/>
                </a:lnTo>
                <a:lnTo>
                  <a:pt x="94" y="357"/>
                </a:lnTo>
                <a:lnTo>
                  <a:pt x="108" y="361"/>
                </a:lnTo>
                <a:lnTo>
                  <a:pt x="108" y="361"/>
                </a:lnTo>
                <a:lnTo>
                  <a:pt x="105" y="360"/>
                </a:lnTo>
                <a:lnTo>
                  <a:pt x="101" y="358"/>
                </a:lnTo>
                <a:lnTo>
                  <a:pt x="101" y="358"/>
                </a:lnTo>
                <a:close/>
                <a:moveTo>
                  <a:pt x="43" y="218"/>
                </a:moveTo>
                <a:lnTo>
                  <a:pt x="43" y="218"/>
                </a:lnTo>
                <a:lnTo>
                  <a:pt x="40" y="219"/>
                </a:lnTo>
                <a:lnTo>
                  <a:pt x="40" y="219"/>
                </a:lnTo>
                <a:lnTo>
                  <a:pt x="41" y="228"/>
                </a:lnTo>
                <a:lnTo>
                  <a:pt x="41" y="228"/>
                </a:lnTo>
                <a:lnTo>
                  <a:pt x="43" y="223"/>
                </a:lnTo>
                <a:lnTo>
                  <a:pt x="43" y="223"/>
                </a:lnTo>
                <a:lnTo>
                  <a:pt x="43" y="218"/>
                </a:lnTo>
                <a:lnTo>
                  <a:pt x="43" y="218"/>
                </a:lnTo>
                <a:close/>
                <a:moveTo>
                  <a:pt x="47" y="40"/>
                </a:moveTo>
                <a:lnTo>
                  <a:pt x="47" y="40"/>
                </a:lnTo>
                <a:lnTo>
                  <a:pt x="51" y="37"/>
                </a:lnTo>
                <a:lnTo>
                  <a:pt x="51" y="37"/>
                </a:lnTo>
                <a:lnTo>
                  <a:pt x="52" y="37"/>
                </a:lnTo>
                <a:lnTo>
                  <a:pt x="52" y="37"/>
                </a:lnTo>
                <a:lnTo>
                  <a:pt x="61" y="27"/>
                </a:lnTo>
                <a:lnTo>
                  <a:pt x="61" y="27"/>
                </a:lnTo>
                <a:lnTo>
                  <a:pt x="62" y="27"/>
                </a:lnTo>
                <a:lnTo>
                  <a:pt x="62" y="27"/>
                </a:lnTo>
                <a:lnTo>
                  <a:pt x="61" y="27"/>
                </a:lnTo>
                <a:lnTo>
                  <a:pt x="61" y="27"/>
                </a:lnTo>
                <a:lnTo>
                  <a:pt x="58" y="29"/>
                </a:lnTo>
                <a:lnTo>
                  <a:pt x="58" y="29"/>
                </a:lnTo>
                <a:lnTo>
                  <a:pt x="47" y="40"/>
                </a:lnTo>
                <a:lnTo>
                  <a:pt x="47" y="40"/>
                </a:lnTo>
                <a:close/>
                <a:moveTo>
                  <a:pt x="214" y="289"/>
                </a:moveTo>
                <a:lnTo>
                  <a:pt x="214" y="289"/>
                </a:lnTo>
                <a:lnTo>
                  <a:pt x="217" y="287"/>
                </a:lnTo>
                <a:lnTo>
                  <a:pt x="217" y="287"/>
                </a:lnTo>
                <a:lnTo>
                  <a:pt x="220" y="283"/>
                </a:lnTo>
                <a:lnTo>
                  <a:pt x="220" y="283"/>
                </a:lnTo>
                <a:lnTo>
                  <a:pt x="220" y="279"/>
                </a:lnTo>
                <a:lnTo>
                  <a:pt x="220" y="279"/>
                </a:lnTo>
                <a:lnTo>
                  <a:pt x="220" y="277"/>
                </a:lnTo>
                <a:lnTo>
                  <a:pt x="220" y="277"/>
                </a:lnTo>
                <a:lnTo>
                  <a:pt x="217" y="283"/>
                </a:lnTo>
                <a:lnTo>
                  <a:pt x="214" y="289"/>
                </a:lnTo>
                <a:lnTo>
                  <a:pt x="214" y="289"/>
                </a:lnTo>
                <a:close/>
                <a:moveTo>
                  <a:pt x="48" y="267"/>
                </a:moveTo>
                <a:lnTo>
                  <a:pt x="48" y="267"/>
                </a:lnTo>
                <a:lnTo>
                  <a:pt x="51" y="264"/>
                </a:lnTo>
                <a:lnTo>
                  <a:pt x="51" y="264"/>
                </a:lnTo>
                <a:lnTo>
                  <a:pt x="50" y="262"/>
                </a:lnTo>
                <a:lnTo>
                  <a:pt x="50" y="262"/>
                </a:lnTo>
                <a:lnTo>
                  <a:pt x="50" y="257"/>
                </a:lnTo>
                <a:lnTo>
                  <a:pt x="50" y="257"/>
                </a:lnTo>
                <a:lnTo>
                  <a:pt x="47" y="262"/>
                </a:lnTo>
                <a:lnTo>
                  <a:pt x="47" y="262"/>
                </a:lnTo>
                <a:lnTo>
                  <a:pt x="47" y="262"/>
                </a:lnTo>
                <a:lnTo>
                  <a:pt x="47" y="262"/>
                </a:lnTo>
                <a:lnTo>
                  <a:pt x="48" y="267"/>
                </a:lnTo>
                <a:lnTo>
                  <a:pt x="48" y="267"/>
                </a:lnTo>
                <a:close/>
                <a:moveTo>
                  <a:pt x="239" y="321"/>
                </a:moveTo>
                <a:lnTo>
                  <a:pt x="239" y="321"/>
                </a:lnTo>
                <a:lnTo>
                  <a:pt x="239" y="321"/>
                </a:lnTo>
                <a:lnTo>
                  <a:pt x="239" y="321"/>
                </a:lnTo>
                <a:lnTo>
                  <a:pt x="236" y="323"/>
                </a:lnTo>
                <a:lnTo>
                  <a:pt x="236" y="323"/>
                </a:lnTo>
                <a:lnTo>
                  <a:pt x="230" y="331"/>
                </a:lnTo>
                <a:lnTo>
                  <a:pt x="222" y="338"/>
                </a:lnTo>
                <a:lnTo>
                  <a:pt x="222" y="338"/>
                </a:lnTo>
                <a:lnTo>
                  <a:pt x="222" y="340"/>
                </a:lnTo>
                <a:lnTo>
                  <a:pt x="222" y="340"/>
                </a:lnTo>
                <a:lnTo>
                  <a:pt x="222" y="338"/>
                </a:lnTo>
                <a:lnTo>
                  <a:pt x="222" y="338"/>
                </a:lnTo>
                <a:lnTo>
                  <a:pt x="227" y="336"/>
                </a:lnTo>
                <a:lnTo>
                  <a:pt x="227" y="336"/>
                </a:lnTo>
                <a:lnTo>
                  <a:pt x="230" y="331"/>
                </a:lnTo>
                <a:lnTo>
                  <a:pt x="230" y="331"/>
                </a:lnTo>
                <a:lnTo>
                  <a:pt x="237" y="323"/>
                </a:lnTo>
                <a:lnTo>
                  <a:pt x="237" y="323"/>
                </a:lnTo>
                <a:lnTo>
                  <a:pt x="239" y="321"/>
                </a:lnTo>
                <a:lnTo>
                  <a:pt x="239" y="321"/>
                </a:lnTo>
                <a:close/>
                <a:moveTo>
                  <a:pt x="210" y="175"/>
                </a:moveTo>
                <a:lnTo>
                  <a:pt x="210" y="175"/>
                </a:lnTo>
                <a:lnTo>
                  <a:pt x="214" y="181"/>
                </a:lnTo>
                <a:lnTo>
                  <a:pt x="214" y="181"/>
                </a:lnTo>
                <a:lnTo>
                  <a:pt x="214" y="179"/>
                </a:lnTo>
                <a:lnTo>
                  <a:pt x="214" y="179"/>
                </a:lnTo>
                <a:lnTo>
                  <a:pt x="214" y="176"/>
                </a:lnTo>
                <a:lnTo>
                  <a:pt x="214" y="176"/>
                </a:lnTo>
                <a:lnTo>
                  <a:pt x="214" y="175"/>
                </a:lnTo>
                <a:lnTo>
                  <a:pt x="214" y="175"/>
                </a:lnTo>
                <a:lnTo>
                  <a:pt x="214" y="174"/>
                </a:lnTo>
                <a:lnTo>
                  <a:pt x="216" y="174"/>
                </a:lnTo>
                <a:lnTo>
                  <a:pt x="216" y="174"/>
                </a:lnTo>
                <a:lnTo>
                  <a:pt x="217" y="175"/>
                </a:lnTo>
                <a:lnTo>
                  <a:pt x="217" y="175"/>
                </a:lnTo>
                <a:lnTo>
                  <a:pt x="217" y="174"/>
                </a:lnTo>
                <a:lnTo>
                  <a:pt x="217" y="174"/>
                </a:lnTo>
                <a:lnTo>
                  <a:pt x="213" y="172"/>
                </a:lnTo>
                <a:lnTo>
                  <a:pt x="213" y="172"/>
                </a:lnTo>
                <a:lnTo>
                  <a:pt x="210" y="175"/>
                </a:lnTo>
                <a:lnTo>
                  <a:pt x="210" y="175"/>
                </a:lnTo>
                <a:close/>
                <a:moveTo>
                  <a:pt x="82" y="93"/>
                </a:moveTo>
                <a:lnTo>
                  <a:pt x="82" y="93"/>
                </a:lnTo>
                <a:lnTo>
                  <a:pt x="81" y="93"/>
                </a:lnTo>
                <a:lnTo>
                  <a:pt x="81" y="93"/>
                </a:lnTo>
                <a:lnTo>
                  <a:pt x="79" y="91"/>
                </a:lnTo>
                <a:lnTo>
                  <a:pt x="79" y="91"/>
                </a:lnTo>
                <a:lnTo>
                  <a:pt x="77" y="97"/>
                </a:lnTo>
                <a:lnTo>
                  <a:pt x="75" y="101"/>
                </a:lnTo>
                <a:lnTo>
                  <a:pt x="75" y="101"/>
                </a:lnTo>
                <a:lnTo>
                  <a:pt x="77" y="101"/>
                </a:lnTo>
                <a:lnTo>
                  <a:pt x="77" y="101"/>
                </a:lnTo>
                <a:lnTo>
                  <a:pt x="81" y="95"/>
                </a:lnTo>
                <a:lnTo>
                  <a:pt x="81" y="95"/>
                </a:lnTo>
                <a:lnTo>
                  <a:pt x="81" y="94"/>
                </a:lnTo>
                <a:lnTo>
                  <a:pt x="82" y="93"/>
                </a:lnTo>
                <a:lnTo>
                  <a:pt x="82" y="93"/>
                </a:lnTo>
                <a:close/>
                <a:moveTo>
                  <a:pt x="131" y="263"/>
                </a:moveTo>
                <a:lnTo>
                  <a:pt x="131" y="263"/>
                </a:lnTo>
                <a:lnTo>
                  <a:pt x="131" y="263"/>
                </a:lnTo>
                <a:lnTo>
                  <a:pt x="131" y="263"/>
                </a:lnTo>
                <a:lnTo>
                  <a:pt x="129" y="264"/>
                </a:lnTo>
                <a:lnTo>
                  <a:pt x="129" y="264"/>
                </a:lnTo>
                <a:lnTo>
                  <a:pt x="129" y="267"/>
                </a:lnTo>
                <a:lnTo>
                  <a:pt x="129" y="267"/>
                </a:lnTo>
                <a:lnTo>
                  <a:pt x="129" y="270"/>
                </a:lnTo>
                <a:lnTo>
                  <a:pt x="128" y="272"/>
                </a:lnTo>
                <a:lnTo>
                  <a:pt x="128" y="272"/>
                </a:lnTo>
                <a:lnTo>
                  <a:pt x="126" y="273"/>
                </a:lnTo>
                <a:lnTo>
                  <a:pt x="126" y="273"/>
                </a:lnTo>
                <a:lnTo>
                  <a:pt x="125" y="274"/>
                </a:lnTo>
                <a:lnTo>
                  <a:pt x="125" y="274"/>
                </a:lnTo>
                <a:lnTo>
                  <a:pt x="131" y="274"/>
                </a:lnTo>
                <a:lnTo>
                  <a:pt x="131" y="274"/>
                </a:lnTo>
                <a:lnTo>
                  <a:pt x="131" y="263"/>
                </a:lnTo>
                <a:lnTo>
                  <a:pt x="131" y="263"/>
                </a:lnTo>
                <a:close/>
                <a:moveTo>
                  <a:pt x="38" y="142"/>
                </a:moveTo>
                <a:lnTo>
                  <a:pt x="38" y="142"/>
                </a:lnTo>
                <a:lnTo>
                  <a:pt x="40" y="142"/>
                </a:lnTo>
                <a:lnTo>
                  <a:pt x="40" y="142"/>
                </a:lnTo>
                <a:lnTo>
                  <a:pt x="41" y="141"/>
                </a:lnTo>
                <a:lnTo>
                  <a:pt x="41" y="141"/>
                </a:lnTo>
                <a:lnTo>
                  <a:pt x="40" y="135"/>
                </a:lnTo>
                <a:lnTo>
                  <a:pt x="40" y="135"/>
                </a:lnTo>
                <a:lnTo>
                  <a:pt x="37" y="138"/>
                </a:lnTo>
                <a:lnTo>
                  <a:pt x="37" y="138"/>
                </a:lnTo>
                <a:lnTo>
                  <a:pt x="38" y="142"/>
                </a:lnTo>
                <a:lnTo>
                  <a:pt x="38" y="142"/>
                </a:lnTo>
                <a:close/>
                <a:moveTo>
                  <a:pt x="114" y="16"/>
                </a:moveTo>
                <a:lnTo>
                  <a:pt x="114" y="16"/>
                </a:lnTo>
                <a:lnTo>
                  <a:pt x="136" y="14"/>
                </a:lnTo>
                <a:lnTo>
                  <a:pt x="136" y="14"/>
                </a:lnTo>
                <a:lnTo>
                  <a:pt x="125" y="14"/>
                </a:lnTo>
                <a:lnTo>
                  <a:pt x="114" y="16"/>
                </a:lnTo>
                <a:lnTo>
                  <a:pt x="114" y="16"/>
                </a:lnTo>
                <a:close/>
                <a:moveTo>
                  <a:pt x="71" y="139"/>
                </a:moveTo>
                <a:lnTo>
                  <a:pt x="71" y="139"/>
                </a:lnTo>
                <a:lnTo>
                  <a:pt x="71" y="141"/>
                </a:lnTo>
                <a:lnTo>
                  <a:pt x="71" y="141"/>
                </a:lnTo>
                <a:lnTo>
                  <a:pt x="72" y="148"/>
                </a:lnTo>
                <a:lnTo>
                  <a:pt x="74" y="155"/>
                </a:lnTo>
                <a:lnTo>
                  <a:pt x="74" y="155"/>
                </a:lnTo>
                <a:lnTo>
                  <a:pt x="74" y="155"/>
                </a:lnTo>
                <a:lnTo>
                  <a:pt x="74" y="155"/>
                </a:lnTo>
                <a:lnTo>
                  <a:pt x="74" y="155"/>
                </a:lnTo>
                <a:lnTo>
                  <a:pt x="74" y="155"/>
                </a:lnTo>
                <a:lnTo>
                  <a:pt x="74" y="151"/>
                </a:lnTo>
                <a:lnTo>
                  <a:pt x="74" y="151"/>
                </a:lnTo>
                <a:lnTo>
                  <a:pt x="72" y="144"/>
                </a:lnTo>
                <a:lnTo>
                  <a:pt x="72" y="144"/>
                </a:lnTo>
                <a:lnTo>
                  <a:pt x="72" y="139"/>
                </a:lnTo>
                <a:lnTo>
                  <a:pt x="72" y="139"/>
                </a:lnTo>
                <a:lnTo>
                  <a:pt x="71" y="139"/>
                </a:lnTo>
                <a:lnTo>
                  <a:pt x="71" y="139"/>
                </a:lnTo>
                <a:close/>
                <a:moveTo>
                  <a:pt x="207" y="179"/>
                </a:moveTo>
                <a:lnTo>
                  <a:pt x="207" y="179"/>
                </a:lnTo>
                <a:lnTo>
                  <a:pt x="209" y="182"/>
                </a:lnTo>
                <a:lnTo>
                  <a:pt x="209" y="182"/>
                </a:lnTo>
                <a:lnTo>
                  <a:pt x="212" y="185"/>
                </a:lnTo>
                <a:lnTo>
                  <a:pt x="212" y="185"/>
                </a:lnTo>
                <a:lnTo>
                  <a:pt x="213" y="186"/>
                </a:lnTo>
                <a:lnTo>
                  <a:pt x="213" y="186"/>
                </a:lnTo>
                <a:lnTo>
                  <a:pt x="217" y="193"/>
                </a:lnTo>
                <a:lnTo>
                  <a:pt x="217" y="193"/>
                </a:lnTo>
                <a:lnTo>
                  <a:pt x="217" y="193"/>
                </a:lnTo>
                <a:lnTo>
                  <a:pt x="217" y="193"/>
                </a:lnTo>
                <a:lnTo>
                  <a:pt x="219" y="193"/>
                </a:lnTo>
                <a:lnTo>
                  <a:pt x="219" y="193"/>
                </a:lnTo>
                <a:lnTo>
                  <a:pt x="209" y="178"/>
                </a:lnTo>
                <a:lnTo>
                  <a:pt x="209" y="178"/>
                </a:lnTo>
                <a:lnTo>
                  <a:pt x="207" y="179"/>
                </a:lnTo>
                <a:lnTo>
                  <a:pt x="207" y="179"/>
                </a:lnTo>
                <a:close/>
                <a:moveTo>
                  <a:pt x="146" y="12"/>
                </a:moveTo>
                <a:lnTo>
                  <a:pt x="146" y="12"/>
                </a:lnTo>
                <a:lnTo>
                  <a:pt x="146" y="12"/>
                </a:lnTo>
                <a:lnTo>
                  <a:pt x="146" y="12"/>
                </a:lnTo>
                <a:lnTo>
                  <a:pt x="146" y="12"/>
                </a:lnTo>
                <a:lnTo>
                  <a:pt x="146" y="12"/>
                </a:lnTo>
                <a:lnTo>
                  <a:pt x="145" y="10"/>
                </a:lnTo>
                <a:lnTo>
                  <a:pt x="145" y="10"/>
                </a:lnTo>
                <a:lnTo>
                  <a:pt x="143" y="10"/>
                </a:lnTo>
                <a:lnTo>
                  <a:pt x="143" y="10"/>
                </a:lnTo>
                <a:lnTo>
                  <a:pt x="129" y="10"/>
                </a:lnTo>
                <a:lnTo>
                  <a:pt x="129" y="10"/>
                </a:lnTo>
                <a:lnTo>
                  <a:pt x="129" y="10"/>
                </a:lnTo>
                <a:lnTo>
                  <a:pt x="129" y="10"/>
                </a:lnTo>
                <a:lnTo>
                  <a:pt x="146" y="12"/>
                </a:lnTo>
                <a:lnTo>
                  <a:pt x="146" y="12"/>
                </a:lnTo>
                <a:close/>
                <a:moveTo>
                  <a:pt x="98" y="29"/>
                </a:moveTo>
                <a:lnTo>
                  <a:pt x="98" y="29"/>
                </a:lnTo>
                <a:lnTo>
                  <a:pt x="101" y="21"/>
                </a:lnTo>
                <a:lnTo>
                  <a:pt x="101" y="21"/>
                </a:lnTo>
                <a:lnTo>
                  <a:pt x="101" y="21"/>
                </a:lnTo>
                <a:lnTo>
                  <a:pt x="101" y="21"/>
                </a:lnTo>
                <a:lnTo>
                  <a:pt x="95" y="26"/>
                </a:lnTo>
                <a:lnTo>
                  <a:pt x="95" y="26"/>
                </a:lnTo>
                <a:lnTo>
                  <a:pt x="95" y="29"/>
                </a:lnTo>
                <a:lnTo>
                  <a:pt x="95" y="29"/>
                </a:lnTo>
                <a:lnTo>
                  <a:pt x="98" y="29"/>
                </a:lnTo>
                <a:lnTo>
                  <a:pt x="98" y="29"/>
                </a:lnTo>
                <a:close/>
                <a:moveTo>
                  <a:pt x="202" y="70"/>
                </a:moveTo>
                <a:lnTo>
                  <a:pt x="202" y="70"/>
                </a:lnTo>
                <a:lnTo>
                  <a:pt x="202" y="68"/>
                </a:lnTo>
                <a:lnTo>
                  <a:pt x="200" y="68"/>
                </a:lnTo>
                <a:lnTo>
                  <a:pt x="200" y="68"/>
                </a:lnTo>
                <a:lnTo>
                  <a:pt x="193" y="63"/>
                </a:lnTo>
                <a:lnTo>
                  <a:pt x="193" y="63"/>
                </a:lnTo>
                <a:lnTo>
                  <a:pt x="190" y="61"/>
                </a:lnTo>
                <a:lnTo>
                  <a:pt x="190" y="61"/>
                </a:lnTo>
                <a:lnTo>
                  <a:pt x="190" y="61"/>
                </a:lnTo>
                <a:lnTo>
                  <a:pt x="190" y="61"/>
                </a:lnTo>
                <a:lnTo>
                  <a:pt x="192" y="63"/>
                </a:lnTo>
                <a:lnTo>
                  <a:pt x="192" y="63"/>
                </a:lnTo>
                <a:lnTo>
                  <a:pt x="195" y="66"/>
                </a:lnTo>
                <a:lnTo>
                  <a:pt x="195" y="66"/>
                </a:lnTo>
                <a:lnTo>
                  <a:pt x="197" y="67"/>
                </a:lnTo>
                <a:lnTo>
                  <a:pt x="197" y="67"/>
                </a:lnTo>
                <a:lnTo>
                  <a:pt x="199" y="67"/>
                </a:lnTo>
                <a:lnTo>
                  <a:pt x="199" y="67"/>
                </a:lnTo>
                <a:lnTo>
                  <a:pt x="199" y="68"/>
                </a:lnTo>
                <a:lnTo>
                  <a:pt x="199" y="68"/>
                </a:lnTo>
                <a:lnTo>
                  <a:pt x="202" y="70"/>
                </a:lnTo>
                <a:lnTo>
                  <a:pt x="202" y="70"/>
                </a:lnTo>
                <a:close/>
                <a:moveTo>
                  <a:pt x="229" y="178"/>
                </a:moveTo>
                <a:lnTo>
                  <a:pt x="229" y="178"/>
                </a:lnTo>
                <a:lnTo>
                  <a:pt x="226" y="181"/>
                </a:lnTo>
                <a:lnTo>
                  <a:pt x="226" y="181"/>
                </a:lnTo>
                <a:lnTo>
                  <a:pt x="226" y="182"/>
                </a:lnTo>
                <a:lnTo>
                  <a:pt x="226" y="182"/>
                </a:lnTo>
                <a:lnTo>
                  <a:pt x="226" y="183"/>
                </a:lnTo>
                <a:lnTo>
                  <a:pt x="226" y="183"/>
                </a:lnTo>
                <a:lnTo>
                  <a:pt x="229" y="183"/>
                </a:lnTo>
                <a:lnTo>
                  <a:pt x="229" y="183"/>
                </a:lnTo>
                <a:lnTo>
                  <a:pt x="230" y="181"/>
                </a:lnTo>
                <a:lnTo>
                  <a:pt x="230" y="181"/>
                </a:lnTo>
                <a:lnTo>
                  <a:pt x="230" y="179"/>
                </a:lnTo>
                <a:lnTo>
                  <a:pt x="230" y="179"/>
                </a:lnTo>
                <a:lnTo>
                  <a:pt x="229" y="178"/>
                </a:lnTo>
                <a:lnTo>
                  <a:pt x="229" y="178"/>
                </a:lnTo>
                <a:close/>
                <a:moveTo>
                  <a:pt x="246" y="313"/>
                </a:moveTo>
                <a:lnTo>
                  <a:pt x="246" y="313"/>
                </a:lnTo>
                <a:lnTo>
                  <a:pt x="246" y="313"/>
                </a:lnTo>
                <a:lnTo>
                  <a:pt x="246" y="313"/>
                </a:lnTo>
                <a:lnTo>
                  <a:pt x="254" y="299"/>
                </a:lnTo>
                <a:lnTo>
                  <a:pt x="254" y="299"/>
                </a:lnTo>
                <a:lnTo>
                  <a:pt x="251" y="300"/>
                </a:lnTo>
                <a:lnTo>
                  <a:pt x="251" y="300"/>
                </a:lnTo>
                <a:lnTo>
                  <a:pt x="250" y="304"/>
                </a:lnTo>
                <a:lnTo>
                  <a:pt x="250" y="304"/>
                </a:lnTo>
                <a:lnTo>
                  <a:pt x="249" y="306"/>
                </a:lnTo>
                <a:lnTo>
                  <a:pt x="249" y="306"/>
                </a:lnTo>
                <a:lnTo>
                  <a:pt x="249" y="306"/>
                </a:lnTo>
                <a:lnTo>
                  <a:pt x="249" y="306"/>
                </a:lnTo>
                <a:lnTo>
                  <a:pt x="246" y="311"/>
                </a:lnTo>
                <a:lnTo>
                  <a:pt x="246" y="311"/>
                </a:lnTo>
                <a:lnTo>
                  <a:pt x="246" y="313"/>
                </a:lnTo>
                <a:lnTo>
                  <a:pt x="246" y="313"/>
                </a:lnTo>
                <a:close/>
                <a:moveTo>
                  <a:pt x="81" y="77"/>
                </a:moveTo>
                <a:lnTo>
                  <a:pt x="81" y="77"/>
                </a:lnTo>
                <a:lnTo>
                  <a:pt x="79" y="77"/>
                </a:lnTo>
                <a:lnTo>
                  <a:pt x="79" y="77"/>
                </a:lnTo>
                <a:lnTo>
                  <a:pt x="78" y="80"/>
                </a:lnTo>
                <a:lnTo>
                  <a:pt x="78" y="80"/>
                </a:lnTo>
                <a:lnTo>
                  <a:pt x="77" y="81"/>
                </a:lnTo>
                <a:lnTo>
                  <a:pt x="77" y="81"/>
                </a:lnTo>
                <a:lnTo>
                  <a:pt x="78" y="84"/>
                </a:lnTo>
                <a:lnTo>
                  <a:pt x="78" y="84"/>
                </a:lnTo>
                <a:lnTo>
                  <a:pt x="79" y="83"/>
                </a:lnTo>
                <a:lnTo>
                  <a:pt x="79" y="83"/>
                </a:lnTo>
                <a:lnTo>
                  <a:pt x="81" y="83"/>
                </a:lnTo>
                <a:lnTo>
                  <a:pt x="81" y="83"/>
                </a:lnTo>
                <a:lnTo>
                  <a:pt x="81" y="77"/>
                </a:lnTo>
                <a:lnTo>
                  <a:pt x="81" y="77"/>
                </a:lnTo>
                <a:close/>
                <a:moveTo>
                  <a:pt x="43" y="74"/>
                </a:moveTo>
                <a:lnTo>
                  <a:pt x="43" y="74"/>
                </a:lnTo>
                <a:lnTo>
                  <a:pt x="44" y="74"/>
                </a:lnTo>
                <a:lnTo>
                  <a:pt x="45" y="73"/>
                </a:lnTo>
                <a:lnTo>
                  <a:pt x="45" y="73"/>
                </a:lnTo>
                <a:lnTo>
                  <a:pt x="47" y="66"/>
                </a:lnTo>
                <a:lnTo>
                  <a:pt x="47" y="66"/>
                </a:lnTo>
                <a:lnTo>
                  <a:pt x="48" y="64"/>
                </a:lnTo>
                <a:lnTo>
                  <a:pt x="48" y="64"/>
                </a:lnTo>
                <a:lnTo>
                  <a:pt x="48" y="64"/>
                </a:lnTo>
                <a:lnTo>
                  <a:pt x="48" y="64"/>
                </a:lnTo>
                <a:lnTo>
                  <a:pt x="45" y="67"/>
                </a:lnTo>
                <a:lnTo>
                  <a:pt x="43" y="71"/>
                </a:lnTo>
                <a:lnTo>
                  <a:pt x="43" y="71"/>
                </a:lnTo>
                <a:lnTo>
                  <a:pt x="43" y="74"/>
                </a:lnTo>
                <a:lnTo>
                  <a:pt x="43" y="74"/>
                </a:lnTo>
                <a:lnTo>
                  <a:pt x="43" y="74"/>
                </a:lnTo>
                <a:lnTo>
                  <a:pt x="43" y="74"/>
                </a:lnTo>
                <a:close/>
                <a:moveTo>
                  <a:pt x="112" y="256"/>
                </a:moveTo>
                <a:lnTo>
                  <a:pt x="112" y="256"/>
                </a:lnTo>
                <a:lnTo>
                  <a:pt x="112" y="256"/>
                </a:lnTo>
                <a:lnTo>
                  <a:pt x="112" y="256"/>
                </a:lnTo>
                <a:lnTo>
                  <a:pt x="109" y="245"/>
                </a:lnTo>
                <a:lnTo>
                  <a:pt x="109" y="245"/>
                </a:lnTo>
                <a:lnTo>
                  <a:pt x="109" y="245"/>
                </a:lnTo>
                <a:lnTo>
                  <a:pt x="109" y="245"/>
                </a:lnTo>
                <a:lnTo>
                  <a:pt x="108" y="242"/>
                </a:lnTo>
                <a:lnTo>
                  <a:pt x="108" y="242"/>
                </a:lnTo>
                <a:lnTo>
                  <a:pt x="108" y="237"/>
                </a:lnTo>
                <a:lnTo>
                  <a:pt x="108" y="237"/>
                </a:lnTo>
                <a:lnTo>
                  <a:pt x="109" y="247"/>
                </a:lnTo>
                <a:lnTo>
                  <a:pt x="112" y="256"/>
                </a:lnTo>
                <a:lnTo>
                  <a:pt x="112" y="256"/>
                </a:lnTo>
                <a:close/>
                <a:moveTo>
                  <a:pt x="108" y="50"/>
                </a:moveTo>
                <a:lnTo>
                  <a:pt x="108" y="50"/>
                </a:lnTo>
                <a:lnTo>
                  <a:pt x="108" y="50"/>
                </a:lnTo>
                <a:lnTo>
                  <a:pt x="108" y="50"/>
                </a:lnTo>
                <a:lnTo>
                  <a:pt x="109" y="50"/>
                </a:lnTo>
                <a:lnTo>
                  <a:pt x="109" y="50"/>
                </a:lnTo>
                <a:lnTo>
                  <a:pt x="109" y="51"/>
                </a:lnTo>
                <a:lnTo>
                  <a:pt x="109" y="51"/>
                </a:lnTo>
                <a:lnTo>
                  <a:pt x="108" y="53"/>
                </a:lnTo>
                <a:lnTo>
                  <a:pt x="108" y="53"/>
                </a:lnTo>
                <a:lnTo>
                  <a:pt x="108" y="53"/>
                </a:lnTo>
                <a:lnTo>
                  <a:pt x="108" y="53"/>
                </a:lnTo>
                <a:lnTo>
                  <a:pt x="109" y="56"/>
                </a:lnTo>
                <a:lnTo>
                  <a:pt x="109" y="56"/>
                </a:lnTo>
                <a:lnTo>
                  <a:pt x="109" y="54"/>
                </a:lnTo>
                <a:lnTo>
                  <a:pt x="109" y="53"/>
                </a:lnTo>
                <a:lnTo>
                  <a:pt x="109" y="53"/>
                </a:lnTo>
                <a:lnTo>
                  <a:pt x="111" y="53"/>
                </a:lnTo>
                <a:lnTo>
                  <a:pt x="111" y="53"/>
                </a:lnTo>
                <a:lnTo>
                  <a:pt x="111" y="51"/>
                </a:lnTo>
                <a:lnTo>
                  <a:pt x="111" y="50"/>
                </a:lnTo>
                <a:lnTo>
                  <a:pt x="111" y="50"/>
                </a:lnTo>
                <a:lnTo>
                  <a:pt x="111" y="47"/>
                </a:lnTo>
                <a:lnTo>
                  <a:pt x="111" y="47"/>
                </a:lnTo>
                <a:lnTo>
                  <a:pt x="111" y="46"/>
                </a:lnTo>
                <a:lnTo>
                  <a:pt x="111" y="46"/>
                </a:lnTo>
                <a:lnTo>
                  <a:pt x="109" y="47"/>
                </a:lnTo>
                <a:lnTo>
                  <a:pt x="109" y="47"/>
                </a:lnTo>
                <a:lnTo>
                  <a:pt x="108" y="50"/>
                </a:lnTo>
                <a:lnTo>
                  <a:pt x="108" y="50"/>
                </a:lnTo>
                <a:close/>
                <a:moveTo>
                  <a:pt x="122" y="320"/>
                </a:moveTo>
                <a:lnTo>
                  <a:pt x="122" y="320"/>
                </a:lnTo>
                <a:lnTo>
                  <a:pt x="124" y="320"/>
                </a:lnTo>
                <a:lnTo>
                  <a:pt x="124" y="320"/>
                </a:lnTo>
                <a:lnTo>
                  <a:pt x="124" y="320"/>
                </a:lnTo>
                <a:lnTo>
                  <a:pt x="125" y="321"/>
                </a:lnTo>
                <a:lnTo>
                  <a:pt x="125" y="321"/>
                </a:lnTo>
                <a:lnTo>
                  <a:pt x="125" y="323"/>
                </a:lnTo>
                <a:lnTo>
                  <a:pt x="125" y="323"/>
                </a:lnTo>
                <a:lnTo>
                  <a:pt x="125" y="317"/>
                </a:lnTo>
                <a:lnTo>
                  <a:pt x="125" y="317"/>
                </a:lnTo>
                <a:lnTo>
                  <a:pt x="119" y="317"/>
                </a:lnTo>
                <a:lnTo>
                  <a:pt x="119" y="317"/>
                </a:lnTo>
                <a:lnTo>
                  <a:pt x="114" y="316"/>
                </a:lnTo>
                <a:lnTo>
                  <a:pt x="114" y="316"/>
                </a:lnTo>
                <a:lnTo>
                  <a:pt x="108" y="314"/>
                </a:lnTo>
                <a:lnTo>
                  <a:pt x="108" y="314"/>
                </a:lnTo>
                <a:lnTo>
                  <a:pt x="112" y="317"/>
                </a:lnTo>
                <a:lnTo>
                  <a:pt x="112" y="317"/>
                </a:lnTo>
                <a:lnTo>
                  <a:pt x="119" y="317"/>
                </a:lnTo>
                <a:lnTo>
                  <a:pt x="119" y="317"/>
                </a:lnTo>
                <a:lnTo>
                  <a:pt x="122" y="318"/>
                </a:lnTo>
                <a:lnTo>
                  <a:pt x="122" y="320"/>
                </a:lnTo>
                <a:lnTo>
                  <a:pt x="122" y="320"/>
                </a:lnTo>
                <a:close/>
                <a:moveTo>
                  <a:pt x="203" y="78"/>
                </a:moveTo>
                <a:lnTo>
                  <a:pt x="203" y="78"/>
                </a:lnTo>
                <a:lnTo>
                  <a:pt x="210" y="91"/>
                </a:lnTo>
                <a:lnTo>
                  <a:pt x="210" y="91"/>
                </a:lnTo>
                <a:lnTo>
                  <a:pt x="210" y="88"/>
                </a:lnTo>
                <a:lnTo>
                  <a:pt x="207" y="84"/>
                </a:lnTo>
                <a:lnTo>
                  <a:pt x="203" y="78"/>
                </a:lnTo>
                <a:lnTo>
                  <a:pt x="203" y="78"/>
                </a:lnTo>
                <a:close/>
                <a:moveTo>
                  <a:pt x="48" y="128"/>
                </a:moveTo>
                <a:lnTo>
                  <a:pt x="48" y="128"/>
                </a:lnTo>
                <a:lnTo>
                  <a:pt x="48" y="127"/>
                </a:lnTo>
                <a:lnTo>
                  <a:pt x="48" y="127"/>
                </a:lnTo>
                <a:lnTo>
                  <a:pt x="47" y="128"/>
                </a:lnTo>
                <a:lnTo>
                  <a:pt x="47" y="128"/>
                </a:lnTo>
                <a:lnTo>
                  <a:pt x="47" y="131"/>
                </a:lnTo>
                <a:lnTo>
                  <a:pt x="47" y="131"/>
                </a:lnTo>
                <a:lnTo>
                  <a:pt x="47" y="134"/>
                </a:lnTo>
                <a:lnTo>
                  <a:pt x="47" y="134"/>
                </a:lnTo>
                <a:lnTo>
                  <a:pt x="47" y="139"/>
                </a:lnTo>
                <a:lnTo>
                  <a:pt x="47" y="139"/>
                </a:lnTo>
                <a:lnTo>
                  <a:pt x="48" y="138"/>
                </a:lnTo>
                <a:lnTo>
                  <a:pt x="48" y="137"/>
                </a:lnTo>
                <a:lnTo>
                  <a:pt x="48" y="137"/>
                </a:lnTo>
                <a:lnTo>
                  <a:pt x="48" y="128"/>
                </a:lnTo>
                <a:lnTo>
                  <a:pt x="48" y="128"/>
                </a:lnTo>
                <a:lnTo>
                  <a:pt x="48" y="128"/>
                </a:lnTo>
                <a:lnTo>
                  <a:pt x="48" y="128"/>
                </a:lnTo>
                <a:close/>
                <a:moveTo>
                  <a:pt x="237" y="309"/>
                </a:moveTo>
                <a:lnTo>
                  <a:pt x="237" y="309"/>
                </a:lnTo>
                <a:lnTo>
                  <a:pt x="237" y="309"/>
                </a:lnTo>
                <a:lnTo>
                  <a:pt x="237" y="309"/>
                </a:lnTo>
                <a:lnTo>
                  <a:pt x="244" y="306"/>
                </a:lnTo>
                <a:lnTo>
                  <a:pt x="244" y="306"/>
                </a:lnTo>
                <a:lnTo>
                  <a:pt x="244" y="304"/>
                </a:lnTo>
                <a:lnTo>
                  <a:pt x="244" y="304"/>
                </a:lnTo>
                <a:lnTo>
                  <a:pt x="247" y="300"/>
                </a:lnTo>
                <a:lnTo>
                  <a:pt x="247" y="300"/>
                </a:lnTo>
                <a:lnTo>
                  <a:pt x="247" y="300"/>
                </a:lnTo>
                <a:lnTo>
                  <a:pt x="247" y="300"/>
                </a:lnTo>
                <a:lnTo>
                  <a:pt x="247" y="300"/>
                </a:lnTo>
                <a:lnTo>
                  <a:pt x="247" y="300"/>
                </a:lnTo>
                <a:lnTo>
                  <a:pt x="239" y="309"/>
                </a:lnTo>
                <a:lnTo>
                  <a:pt x="239" y="309"/>
                </a:lnTo>
                <a:lnTo>
                  <a:pt x="237" y="309"/>
                </a:lnTo>
                <a:lnTo>
                  <a:pt x="237" y="309"/>
                </a:lnTo>
                <a:close/>
                <a:moveTo>
                  <a:pt x="197" y="39"/>
                </a:moveTo>
                <a:lnTo>
                  <a:pt x="197" y="39"/>
                </a:lnTo>
                <a:lnTo>
                  <a:pt x="200" y="36"/>
                </a:lnTo>
                <a:lnTo>
                  <a:pt x="200" y="36"/>
                </a:lnTo>
                <a:lnTo>
                  <a:pt x="199" y="34"/>
                </a:lnTo>
                <a:lnTo>
                  <a:pt x="199" y="34"/>
                </a:lnTo>
                <a:lnTo>
                  <a:pt x="197" y="34"/>
                </a:lnTo>
                <a:lnTo>
                  <a:pt x="197" y="34"/>
                </a:lnTo>
                <a:lnTo>
                  <a:pt x="195" y="36"/>
                </a:lnTo>
                <a:lnTo>
                  <a:pt x="195" y="36"/>
                </a:lnTo>
                <a:lnTo>
                  <a:pt x="195" y="37"/>
                </a:lnTo>
                <a:lnTo>
                  <a:pt x="195" y="37"/>
                </a:lnTo>
                <a:lnTo>
                  <a:pt x="195" y="37"/>
                </a:lnTo>
                <a:lnTo>
                  <a:pt x="197" y="39"/>
                </a:lnTo>
                <a:lnTo>
                  <a:pt x="197" y="39"/>
                </a:lnTo>
                <a:close/>
                <a:moveTo>
                  <a:pt x="237" y="195"/>
                </a:moveTo>
                <a:lnTo>
                  <a:pt x="237" y="195"/>
                </a:lnTo>
                <a:lnTo>
                  <a:pt x="234" y="196"/>
                </a:lnTo>
                <a:lnTo>
                  <a:pt x="234" y="196"/>
                </a:lnTo>
                <a:lnTo>
                  <a:pt x="233" y="198"/>
                </a:lnTo>
                <a:lnTo>
                  <a:pt x="233" y="198"/>
                </a:lnTo>
                <a:lnTo>
                  <a:pt x="234" y="201"/>
                </a:lnTo>
                <a:lnTo>
                  <a:pt x="234" y="201"/>
                </a:lnTo>
                <a:lnTo>
                  <a:pt x="234" y="202"/>
                </a:lnTo>
                <a:lnTo>
                  <a:pt x="234" y="202"/>
                </a:lnTo>
                <a:lnTo>
                  <a:pt x="236" y="201"/>
                </a:lnTo>
                <a:lnTo>
                  <a:pt x="236" y="201"/>
                </a:lnTo>
                <a:lnTo>
                  <a:pt x="237" y="199"/>
                </a:lnTo>
                <a:lnTo>
                  <a:pt x="237" y="199"/>
                </a:lnTo>
                <a:lnTo>
                  <a:pt x="237" y="195"/>
                </a:lnTo>
                <a:lnTo>
                  <a:pt x="237" y="195"/>
                </a:lnTo>
                <a:close/>
                <a:moveTo>
                  <a:pt x="99" y="225"/>
                </a:moveTo>
                <a:lnTo>
                  <a:pt x="99" y="225"/>
                </a:lnTo>
                <a:lnTo>
                  <a:pt x="87" y="226"/>
                </a:lnTo>
                <a:lnTo>
                  <a:pt x="75" y="228"/>
                </a:lnTo>
                <a:lnTo>
                  <a:pt x="75" y="228"/>
                </a:lnTo>
                <a:lnTo>
                  <a:pt x="87" y="226"/>
                </a:lnTo>
                <a:lnTo>
                  <a:pt x="99" y="225"/>
                </a:lnTo>
                <a:lnTo>
                  <a:pt x="99" y="225"/>
                </a:lnTo>
                <a:close/>
                <a:moveTo>
                  <a:pt x="209" y="67"/>
                </a:moveTo>
                <a:lnTo>
                  <a:pt x="209" y="67"/>
                </a:lnTo>
                <a:lnTo>
                  <a:pt x="212" y="74"/>
                </a:lnTo>
                <a:lnTo>
                  <a:pt x="212" y="74"/>
                </a:lnTo>
                <a:lnTo>
                  <a:pt x="213" y="75"/>
                </a:lnTo>
                <a:lnTo>
                  <a:pt x="213" y="75"/>
                </a:lnTo>
                <a:lnTo>
                  <a:pt x="213" y="71"/>
                </a:lnTo>
                <a:lnTo>
                  <a:pt x="213" y="71"/>
                </a:lnTo>
                <a:lnTo>
                  <a:pt x="213" y="70"/>
                </a:lnTo>
                <a:lnTo>
                  <a:pt x="213" y="70"/>
                </a:lnTo>
                <a:lnTo>
                  <a:pt x="213" y="70"/>
                </a:lnTo>
                <a:lnTo>
                  <a:pt x="213" y="70"/>
                </a:lnTo>
                <a:lnTo>
                  <a:pt x="212" y="67"/>
                </a:lnTo>
                <a:lnTo>
                  <a:pt x="212" y="67"/>
                </a:lnTo>
                <a:lnTo>
                  <a:pt x="209" y="67"/>
                </a:lnTo>
                <a:lnTo>
                  <a:pt x="209" y="67"/>
                </a:lnTo>
                <a:close/>
                <a:moveTo>
                  <a:pt x="128" y="63"/>
                </a:moveTo>
                <a:lnTo>
                  <a:pt x="128" y="63"/>
                </a:lnTo>
                <a:lnTo>
                  <a:pt x="122" y="64"/>
                </a:lnTo>
                <a:lnTo>
                  <a:pt x="118" y="66"/>
                </a:lnTo>
                <a:lnTo>
                  <a:pt x="108" y="73"/>
                </a:lnTo>
                <a:lnTo>
                  <a:pt x="108" y="73"/>
                </a:lnTo>
                <a:lnTo>
                  <a:pt x="109" y="73"/>
                </a:lnTo>
                <a:lnTo>
                  <a:pt x="109" y="73"/>
                </a:lnTo>
                <a:lnTo>
                  <a:pt x="109" y="71"/>
                </a:lnTo>
                <a:lnTo>
                  <a:pt x="109" y="71"/>
                </a:lnTo>
                <a:lnTo>
                  <a:pt x="116" y="67"/>
                </a:lnTo>
                <a:lnTo>
                  <a:pt x="125" y="64"/>
                </a:lnTo>
                <a:lnTo>
                  <a:pt x="125" y="64"/>
                </a:lnTo>
                <a:lnTo>
                  <a:pt x="128" y="63"/>
                </a:lnTo>
                <a:lnTo>
                  <a:pt x="128" y="63"/>
                </a:lnTo>
                <a:close/>
                <a:moveTo>
                  <a:pt x="41" y="115"/>
                </a:moveTo>
                <a:lnTo>
                  <a:pt x="41" y="115"/>
                </a:lnTo>
                <a:lnTo>
                  <a:pt x="41" y="115"/>
                </a:lnTo>
                <a:lnTo>
                  <a:pt x="41" y="115"/>
                </a:lnTo>
                <a:lnTo>
                  <a:pt x="45" y="112"/>
                </a:lnTo>
                <a:lnTo>
                  <a:pt x="45" y="112"/>
                </a:lnTo>
                <a:lnTo>
                  <a:pt x="45" y="111"/>
                </a:lnTo>
                <a:lnTo>
                  <a:pt x="45" y="111"/>
                </a:lnTo>
                <a:lnTo>
                  <a:pt x="45" y="110"/>
                </a:lnTo>
                <a:lnTo>
                  <a:pt x="45" y="110"/>
                </a:lnTo>
                <a:lnTo>
                  <a:pt x="40" y="111"/>
                </a:lnTo>
                <a:lnTo>
                  <a:pt x="40" y="111"/>
                </a:lnTo>
                <a:lnTo>
                  <a:pt x="41" y="115"/>
                </a:lnTo>
                <a:lnTo>
                  <a:pt x="41" y="115"/>
                </a:lnTo>
                <a:close/>
                <a:moveTo>
                  <a:pt x="35" y="127"/>
                </a:moveTo>
                <a:lnTo>
                  <a:pt x="35" y="127"/>
                </a:lnTo>
                <a:lnTo>
                  <a:pt x="38" y="125"/>
                </a:lnTo>
                <a:lnTo>
                  <a:pt x="38" y="125"/>
                </a:lnTo>
                <a:lnTo>
                  <a:pt x="40" y="125"/>
                </a:lnTo>
                <a:lnTo>
                  <a:pt x="40" y="125"/>
                </a:lnTo>
                <a:lnTo>
                  <a:pt x="38" y="120"/>
                </a:lnTo>
                <a:lnTo>
                  <a:pt x="38" y="120"/>
                </a:lnTo>
                <a:lnTo>
                  <a:pt x="37" y="121"/>
                </a:lnTo>
                <a:lnTo>
                  <a:pt x="37" y="121"/>
                </a:lnTo>
                <a:lnTo>
                  <a:pt x="37" y="122"/>
                </a:lnTo>
                <a:lnTo>
                  <a:pt x="37" y="122"/>
                </a:lnTo>
                <a:lnTo>
                  <a:pt x="35" y="127"/>
                </a:lnTo>
                <a:lnTo>
                  <a:pt x="35" y="127"/>
                </a:lnTo>
                <a:close/>
                <a:moveTo>
                  <a:pt x="270" y="193"/>
                </a:moveTo>
                <a:lnTo>
                  <a:pt x="270" y="193"/>
                </a:lnTo>
                <a:lnTo>
                  <a:pt x="267" y="195"/>
                </a:lnTo>
                <a:lnTo>
                  <a:pt x="267" y="195"/>
                </a:lnTo>
                <a:lnTo>
                  <a:pt x="267" y="196"/>
                </a:lnTo>
                <a:lnTo>
                  <a:pt x="267" y="199"/>
                </a:lnTo>
                <a:lnTo>
                  <a:pt x="267" y="199"/>
                </a:lnTo>
                <a:lnTo>
                  <a:pt x="267" y="201"/>
                </a:lnTo>
                <a:lnTo>
                  <a:pt x="267" y="201"/>
                </a:lnTo>
                <a:lnTo>
                  <a:pt x="267" y="202"/>
                </a:lnTo>
                <a:lnTo>
                  <a:pt x="267" y="202"/>
                </a:lnTo>
                <a:lnTo>
                  <a:pt x="268" y="199"/>
                </a:lnTo>
                <a:lnTo>
                  <a:pt x="268" y="199"/>
                </a:lnTo>
                <a:lnTo>
                  <a:pt x="270" y="199"/>
                </a:lnTo>
                <a:lnTo>
                  <a:pt x="270" y="199"/>
                </a:lnTo>
                <a:lnTo>
                  <a:pt x="270" y="193"/>
                </a:lnTo>
                <a:lnTo>
                  <a:pt x="270" y="193"/>
                </a:lnTo>
                <a:close/>
                <a:moveTo>
                  <a:pt x="38" y="88"/>
                </a:moveTo>
                <a:lnTo>
                  <a:pt x="38" y="88"/>
                </a:lnTo>
                <a:lnTo>
                  <a:pt x="41" y="87"/>
                </a:lnTo>
                <a:lnTo>
                  <a:pt x="41" y="87"/>
                </a:lnTo>
                <a:lnTo>
                  <a:pt x="41" y="85"/>
                </a:lnTo>
                <a:lnTo>
                  <a:pt x="41" y="85"/>
                </a:lnTo>
                <a:lnTo>
                  <a:pt x="45" y="80"/>
                </a:lnTo>
                <a:lnTo>
                  <a:pt x="45" y="80"/>
                </a:lnTo>
                <a:lnTo>
                  <a:pt x="45" y="80"/>
                </a:lnTo>
                <a:lnTo>
                  <a:pt x="45" y="80"/>
                </a:lnTo>
                <a:lnTo>
                  <a:pt x="45" y="80"/>
                </a:lnTo>
                <a:lnTo>
                  <a:pt x="45" y="80"/>
                </a:lnTo>
                <a:lnTo>
                  <a:pt x="44" y="80"/>
                </a:lnTo>
                <a:lnTo>
                  <a:pt x="44" y="80"/>
                </a:lnTo>
                <a:lnTo>
                  <a:pt x="44" y="81"/>
                </a:lnTo>
                <a:lnTo>
                  <a:pt x="44" y="81"/>
                </a:lnTo>
                <a:lnTo>
                  <a:pt x="43" y="83"/>
                </a:lnTo>
                <a:lnTo>
                  <a:pt x="43" y="83"/>
                </a:lnTo>
                <a:lnTo>
                  <a:pt x="43" y="83"/>
                </a:lnTo>
                <a:lnTo>
                  <a:pt x="41" y="81"/>
                </a:lnTo>
                <a:lnTo>
                  <a:pt x="41" y="81"/>
                </a:lnTo>
                <a:lnTo>
                  <a:pt x="40" y="84"/>
                </a:lnTo>
                <a:lnTo>
                  <a:pt x="40" y="84"/>
                </a:lnTo>
                <a:lnTo>
                  <a:pt x="38" y="87"/>
                </a:lnTo>
                <a:lnTo>
                  <a:pt x="38" y="87"/>
                </a:lnTo>
                <a:lnTo>
                  <a:pt x="38" y="88"/>
                </a:lnTo>
                <a:lnTo>
                  <a:pt x="38" y="88"/>
                </a:lnTo>
                <a:close/>
                <a:moveTo>
                  <a:pt x="114" y="19"/>
                </a:moveTo>
                <a:lnTo>
                  <a:pt x="114" y="19"/>
                </a:lnTo>
                <a:lnTo>
                  <a:pt x="111" y="19"/>
                </a:lnTo>
                <a:lnTo>
                  <a:pt x="111" y="19"/>
                </a:lnTo>
                <a:lnTo>
                  <a:pt x="111" y="17"/>
                </a:lnTo>
                <a:lnTo>
                  <a:pt x="111" y="17"/>
                </a:lnTo>
                <a:lnTo>
                  <a:pt x="105" y="19"/>
                </a:lnTo>
                <a:lnTo>
                  <a:pt x="105" y="19"/>
                </a:lnTo>
                <a:lnTo>
                  <a:pt x="106" y="20"/>
                </a:lnTo>
                <a:lnTo>
                  <a:pt x="106" y="20"/>
                </a:lnTo>
                <a:lnTo>
                  <a:pt x="106" y="19"/>
                </a:lnTo>
                <a:lnTo>
                  <a:pt x="108" y="19"/>
                </a:lnTo>
                <a:lnTo>
                  <a:pt x="108" y="19"/>
                </a:lnTo>
                <a:lnTo>
                  <a:pt x="109" y="21"/>
                </a:lnTo>
                <a:lnTo>
                  <a:pt x="109" y="21"/>
                </a:lnTo>
                <a:lnTo>
                  <a:pt x="111" y="20"/>
                </a:lnTo>
                <a:lnTo>
                  <a:pt x="111" y="20"/>
                </a:lnTo>
                <a:lnTo>
                  <a:pt x="114" y="19"/>
                </a:lnTo>
                <a:lnTo>
                  <a:pt x="114" y="19"/>
                </a:lnTo>
                <a:close/>
                <a:moveTo>
                  <a:pt x="128" y="56"/>
                </a:moveTo>
                <a:lnTo>
                  <a:pt x="128" y="56"/>
                </a:lnTo>
                <a:lnTo>
                  <a:pt x="121" y="61"/>
                </a:lnTo>
                <a:lnTo>
                  <a:pt x="121" y="61"/>
                </a:lnTo>
                <a:lnTo>
                  <a:pt x="128" y="60"/>
                </a:lnTo>
                <a:lnTo>
                  <a:pt x="128" y="60"/>
                </a:lnTo>
                <a:lnTo>
                  <a:pt x="128" y="56"/>
                </a:lnTo>
                <a:lnTo>
                  <a:pt x="128" y="56"/>
                </a:lnTo>
                <a:close/>
                <a:moveTo>
                  <a:pt x="65" y="181"/>
                </a:moveTo>
                <a:lnTo>
                  <a:pt x="65" y="181"/>
                </a:lnTo>
                <a:lnTo>
                  <a:pt x="67" y="178"/>
                </a:lnTo>
                <a:lnTo>
                  <a:pt x="67" y="178"/>
                </a:lnTo>
                <a:lnTo>
                  <a:pt x="65" y="176"/>
                </a:lnTo>
                <a:lnTo>
                  <a:pt x="65" y="176"/>
                </a:lnTo>
                <a:lnTo>
                  <a:pt x="65" y="175"/>
                </a:lnTo>
                <a:lnTo>
                  <a:pt x="65" y="175"/>
                </a:lnTo>
                <a:lnTo>
                  <a:pt x="64" y="175"/>
                </a:lnTo>
                <a:lnTo>
                  <a:pt x="64" y="175"/>
                </a:lnTo>
                <a:lnTo>
                  <a:pt x="64" y="174"/>
                </a:lnTo>
                <a:lnTo>
                  <a:pt x="64" y="174"/>
                </a:lnTo>
                <a:lnTo>
                  <a:pt x="64" y="174"/>
                </a:lnTo>
                <a:lnTo>
                  <a:pt x="64" y="174"/>
                </a:lnTo>
                <a:lnTo>
                  <a:pt x="62" y="181"/>
                </a:lnTo>
                <a:lnTo>
                  <a:pt x="62" y="181"/>
                </a:lnTo>
                <a:lnTo>
                  <a:pt x="64" y="181"/>
                </a:lnTo>
                <a:lnTo>
                  <a:pt x="65" y="181"/>
                </a:lnTo>
                <a:lnTo>
                  <a:pt x="65" y="181"/>
                </a:lnTo>
                <a:close/>
                <a:moveTo>
                  <a:pt x="163" y="169"/>
                </a:moveTo>
                <a:lnTo>
                  <a:pt x="163" y="169"/>
                </a:lnTo>
                <a:lnTo>
                  <a:pt x="163" y="169"/>
                </a:lnTo>
                <a:lnTo>
                  <a:pt x="163" y="169"/>
                </a:lnTo>
                <a:lnTo>
                  <a:pt x="162" y="169"/>
                </a:lnTo>
                <a:lnTo>
                  <a:pt x="162" y="169"/>
                </a:lnTo>
                <a:lnTo>
                  <a:pt x="160" y="168"/>
                </a:lnTo>
                <a:lnTo>
                  <a:pt x="160" y="166"/>
                </a:lnTo>
                <a:lnTo>
                  <a:pt x="160" y="166"/>
                </a:lnTo>
                <a:lnTo>
                  <a:pt x="160" y="165"/>
                </a:lnTo>
                <a:lnTo>
                  <a:pt x="160" y="165"/>
                </a:lnTo>
                <a:lnTo>
                  <a:pt x="162" y="161"/>
                </a:lnTo>
                <a:lnTo>
                  <a:pt x="162" y="161"/>
                </a:lnTo>
                <a:lnTo>
                  <a:pt x="162" y="154"/>
                </a:lnTo>
                <a:lnTo>
                  <a:pt x="162" y="145"/>
                </a:lnTo>
                <a:lnTo>
                  <a:pt x="162" y="145"/>
                </a:lnTo>
                <a:lnTo>
                  <a:pt x="160" y="169"/>
                </a:lnTo>
                <a:lnTo>
                  <a:pt x="160" y="169"/>
                </a:lnTo>
                <a:lnTo>
                  <a:pt x="163" y="169"/>
                </a:lnTo>
                <a:lnTo>
                  <a:pt x="163" y="169"/>
                </a:lnTo>
                <a:close/>
                <a:moveTo>
                  <a:pt x="210" y="34"/>
                </a:moveTo>
                <a:lnTo>
                  <a:pt x="210" y="34"/>
                </a:lnTo>
                <a:lnTo>
                  <a:pt x="213" y="33"/>
                </a:lnTo>
                <a:lnTo>
                  <a:pt x="213" y="33"/>
                </a:lnTo>
                <a:lnTo>
                  <a:pt x="210" y="29"/>
                </a:lnTo>
                <a:lnTo>
                  <a:pt x="210" y="29"/>
                </a:lnTo>
                <a:lnTo>
                  <a:pt x="207" y="31"/>
                </a:lnTo>
                <a:lnTo>
                  <a:pt x="207" y="31"/>
                </a:lnTo>
                <a:lnTo>
                  <a:pt x="210" y="34"/>
                </a:lnTo>
                <a:lnTo>
                  <a:pt x="210" y="34"/>
                </a:lnTo>
                <a:close/>
                <a:moveTo>
                  <a:pt x="81" y="98"/>
                </a:moveTo>
                <a:lnTo>
                  <a:pt x="81" y="98"/>
                </a:lnTo>
                <a:lnTo>
                  <a:pt x="81" y="98"/>
                </a:lnTo>
                <a:lnTo>
                  <a:pt x="81" y="98"/>
                </a:lnTo>
                <a:lnTo>
                  <a:pt x="81" y="98"/>
                </a:lnTo>
                <a:lnTo>
                  <a:pt x="81" y="98"/>
                </a:lnTo>
                <a:lnTo>
                  <a:pt x="74" y="108"/>
                </a:lnTo>
                <a:lnTo>
                  <a:pt x="74" y="108"/>
                </a:lnTo>
                <a:lnTo>
                  <a:pt x="74" y="110"/>
                </a:lnTo>
                <a:lnTo>
                  <a:pt x="72" y="112"/>
                </a:lnTo>
                <a:lnTo>
                  <a:pt x="72" y="112"/>
                </a:lnTo>
                <a:lnTo>
                  <a:pt x="74" y="111"/>
                </a:lnTo>
                <a:lnTo>
                  <a:pt x="74" y="111"/>
                </a:lnTo>
                <a:lnTo>
                  <a:pt x="77" y="105"/>
                </a:lnTo>
                <a:lnTo>
                  <a:pt x="77" y="105"/>
                </a:lnTo>
                <a:lnTo>
                  <a:pt x="78" y="104"/>
                </a:lnTo>
                <a:lnTo>
                  <a:pt x="78" y="104"/>
                </a:lnTo>
                <a:lnTo>
                  <a:pt x="79" y="101"/>
                </a:lnTo>
                <a:lnTo>
                  <a:pt x="79" y="101"/>
                </a:lnTo>
                <a:lnTo>
                  <a:pt x="81" y="98"/>
                </a:lnTo>
                <a:lnTo>
                  <a:pt x="81" y="98"/>
                </a:lnTo>
                <a:lnTo>
                  <a:pt x="81" y="98"/>
                </a:lnTo>
                <a:lnTo>
                  <a:pt x="81" y="98"/>
                </a:lnTo>
                <a:close/>
                <a:moveTo>
                  <a:pt x="126" y="216"/>
                </a:moveTo>
                <a:lnTo>
                  <a:pt x="126" y="216"/>
                </a:lnTo>
                <a:lnTo>
                  <a:pt x="125" y="215"/>
                </a:lnTo>
                <a:lnTo>
                  <a:pt x="125" y="215"/>
                </a:lnTo>
                <a:lnTo>
                  <a:pt x="119" y="212"/>
                </a:lnTo>
                <a:lnTo>
                  <a:pt x="119" y="212"/>
                </a:lnTo>
                <a:lnTo>
                  <a:pt x="119" y="212"/>
                </a:lnTo>
                <a:lnTo>
                  <a:pt x="119" y="212"/>
                </a:lnTo>
                <a:lnTo>
                  <a:pt x="121" y="215"/>
                </a:lnTo>
                <a:lnTo>
                  <a:pt x="124" y="219"/>
                </a:lnTo>
                <a:lnTo>
                  <a:pt x="124" y="219"/>
                </a:lnTo>
                <a:lnTo>
                  <a:pt x="125" y="218"/>
                </a:lnTo>
                <a:lnTo>
                  <a:pt x="126" y="218"/>
                </a:lnTo>
                <a:lnTo>
                  <a:pt x="126" y="218"/>
                </a:lnTo>
                <a:lnTo>
                  <a:pt x="126" y="216"/>
                </a:lnTo>
                <a:lnTo>
                  <a:pt x="126" y="216"/>
                </a:lnTo>
                <a:close/>
                <a:moveTo>
                  <a:pt x="81" y="36"/>
                </a:moveTo>
                <a:lnTo>
                  <a:pt x="81" y="36"/>
                </a:lnTo>
                <a:lnTo>
                  <a:pt x="78" y="40"/>
                </a:lnTo>
                <a:lnTo>
                  <a:pt x="78" y="41"/>
                </a:lnTo>
                <a:lnTo>
                  <a:pt x="78" y="44"/>
                </a:lnTo>
                <a:lnTo>
                  <a:pt x="78" y="44"/>
                </a:lnTo>
                <a:lnTo>
                  <a:pt x="82" y="39"/>
                </a:lnTo>
                <a:lnTo>
                  <a:pt x="82" y="39"/>
                </a:lnTo>
                <a:lnTo>
                  <a:pt x="82" y="39"/>
                </a:lnTo>
                <a:lnTo>
                  <a:pt x="82" y="39"/>
                </a:lnTo>
                <a:lnTo>
                  <a:pt x="81" y="36"/>
                </a:lnTo>
                <a:lnTo>
                  <a:pt x="81" y="36"/>
                </a:lnTo>
                <a:close/>
                <a:moveTo>
                  <a:pt x="71" y="95"/>
                </a:moveTo>
                <a:lnTo>
                  <a:pt x="71" y="95"/>
                </a:lnTo>
                <a:lnTo>
                  <a:pt x="71" y="95"/>
                </a:lnTo>
                <a:lnTo>
                  <a:pt x="71" y="95"/>
                </a:lnTo>
                <a:lnTo>
                  <a:pt x="68" y="97"/>
                </a:lnTo>
                <a:lnTo>
                  <a:pt x="68" y="97"/>
                </a:lnTo>
                <a:lnTo>
                  <a:pt x="68" y="98"/>
                </a:lnTo>
                <a:lnTo>
                  <a:pt x="68" y="98"/>
                </a:lnTo>
                <a:lnTo>
                  <a:pt x="71" y="102"/>
                </a:lnTo>
                <a:lnTo>
                  <a:pt x="71" y="102"/>
                </a:lnTo>
                <a:lnTo>
                  <a:pt x="71" y="102"/>
                </a:lnTo>
                <a:lnTo>
                  <a:pt x="71" y="102"/>
                </a:lnTo>
                <a:lnTo>
                  <a:pt x="71" y="95"/>
                </a:lnTo>
                <a:lnTo>
                  <a:pt x="71" y="95"/>
                </a:lnTo>
                <a:close/>
                <a:moveTo>
                  <a:pt x="37" y="240"/>
                </a:moveTo>
                <a:lnTo>
                  <a:pt x="37" y="240"/>
                </a:lnTo>
                <a:lnTo>
                  <a:pt x="38" y="237"/>
                </a:lnTo>
                <a:lnTo>
                  <a:pt x="38" y="237"/>
                </a:lnTo>
                <a:lnTo>
                  <a:pt x="37" y="230"/>
                </a:lnTo>
                <a:lnTo>
                  <a:pt x="37" y="230"/>
                </a:lnTo>
                <a:lnTo>
                  <a:pt x="37" y="230"/>
                </a:lnTo>
                <a:lnTo>
                  <a:pt x="37" y="230"/>
                </a:lnTo>
                <a:lnTo>
                  <a:pt x="35" y="233"/>
                </a:lnTo>
                <a:lnTo>
                  <a:pt x="35" y="233"/>
                </a:lnTo>
                <a:lnTo>
                  <a:pt x="35" y="235"/>
                </a:lnTo>
                <a:lnTo>
                  <a:pt x="35" y="235"/>
                </a:lnTo>
                <a:lnTo>
                  <a:pt x="37" y="240"/>
                </a:lnTo>
                <a:lnTo>
                  <a:pt x="37" y="240"/>
                </a:lnTo>
                <a:close/>
                <a:moveTo>
                  <a:pt x="3" y="209"/>
                </a:moveTo>
                <a:lnTo>
                  <a:pt x="3" y="209"/>
                </a:lnTo>
                <a:lnTo>
                  <a:pt x="3" y="220"/>
                </a:lnTo>
                <a:lnTo>
                  <a:pt x="4" y="230"/>
                </a:lnTo>
                <a:lnTo>
                  <a:pt x="4" y="230"/>
                </a:lnTo>
                <a:lnTo>
                  <a:pt x="4" y="218"/>
                </a:lnTo>
                <a:lnTo>
                  <a:pt x="4" y="218"/>
                </a:lnTo>
                <a:lnTo>
                  <a:pt x="3" y="209"/>
                </a:lnTo>
                <a:lnTo>
                  <a:pt x="3" y="209"/>
                </a:lnTo>
                <a:close/>
                <a:moveTo>
                  <a:pt x="60" y="40"/>
                </a:moveTo>
                <a:lnTo>
                  <a:pt x="60" y="40"/>
                </a:lnTo>
                <a:lnTo>
                  <a:pt x="62" y="40"/>
                </a:lnTo>
                <a:lnTo>
                  <a:pt x="62" y="40"/>
                </a:lnTo>
                <a:lnTo>
                  <a:pt x="72" y="30"/>
                </a:lnTo>
                <a:lnTo>
                  <a:pt x="72" y="30"/>
                </a:lnTo>
                <a:lnTo>
                  <a:pt x="74" y="29"/>
                </a:lnTo>
                <a:lnTo>
                  <a:pt x="74" y="29"/>
                </a:lnTo>
                <a:lnTo>
                  <a:pt x="72" y="30"/>
                </a:lnTo>
                <a:lnTo>
                  <a:pt x="72" y="30"/>
                </a:lnTo>
                <a:lnTo>
                  <a:pt x="61" y="40"/>
                </a:lnTo>
                <a:lnTo>
                  <a:pt x="61" y="40"/>
                </a:lnTo>
                <a:lnTo>
                  <a:pt x="60" y="40"/>
                </a:lnTo>
                <a:lnTo>
                  <a:pt x="60" y="40"/>
                </a:lnTo>
                <a:close/>
                <a:moveTo>
                  <a:pt x="195" y="341"/>
                </a:moveTo>
                <a:lnTo>
                  <a:pt x="195" y="341"/>
                </a:lnTo>
                <a:lnTo>
                  <a:pt x="192" y="343"/>
                </a:lnTo>
                <a:lnTo>
                  <a:pt x="189" y="343"/>
                </a:lnTo>
                <a:lnTo>
                  <a:pt x="189" y="343"/>
                </a:lnTo>
                <a:lnTo>
                  <a:pt x="189" y="347"/>
                </a:lnTo>
                <a:lnTo>
                  <a:pt x="189" y="347"/>
                </a:lnTo>
                <a:lnTo>
                  <a:pt x="193" y="344"/>
                </a:lnTo>
                <a:lnTo>
                  <a:pt x="193" y="344"/>
                </a:lnTo>
                <a:lnTo>
                  <a:pt x="193" y="344"/>
                </a:lnTo>
                <a:lnTo>
                  <a:pt x="193" y="344"/>
                </a:lnTo>
                <a:lnTo>
                  <a:pt x="195" y="341"/>
                </a:lnTo>
                <a:lnTo>
                  <a:pt x="195" y="341"/>
                </a:lnTo>
                <a:close/>
                <a:moveTo>
                  <a:pt x="119" y="269"/>
                </a:moveTo>
                <a:lnTo>
                  <a:pt x="119" y="269"/>
                </a:lnTo>
                <a:lnTo>
                  <a:pt x="121" y="272"/>
                </a:lnTo>
                <a:lnTo>
                  <a:pt x="124" y="273"/>
                </a:lnTo>
                <a:lnTo>
                  <a:pt x="124" y="273"/>
                </a:lnTo>
                <a:lnTo>
                  <a:pt x="124" y="270"/>
                </a:lnTo>
                <a:lnTo>
                  <a:pt x="124" y="269"/>
                </a:lnTo>
                <a:lnTo>
                  <a:pt x="124" y="269"/>
                </a:lnTo>
                <a:lnTo>
                  <a:pt x="124" y="269"/>
                </a:lnTo>
                <a:lnTo>
                  <a:pt x="124" y="269"/>
                </a:lnTo>
                <a:lnTo>
                  <a:pt x="124" y="269"/>
                </a:lnTo>
                <a:lnTo>
                  <a:pt x="124" y="269"/>
                </a:lnTo>
                <a:lnTo>
                  <a:pt x="122" y="267"/>
                </a:lnTo>
                <a:lnTo>
                  <a:pt x="121" y="269"/>
                </a:lnTo>
                <a:lnTo>
                  <a:pt x="121" y="269"/>
                </a:lnTo>
                <a:lnTo>
                  <a:pt x="119" y="269"/>
                </a:lnTo>
                <a:lnTo>
                  <a:pt x="119" y="269"/>
                </a:lnTo>
                <a:close/>
                <a:moveTo>
                  <a:pt x="232" y="318"/>
                </a:moveTo>
                <a:lnTo>
                  <a:pt x="232" y="318"/>
                </a:lnTo>
                <a:lnTo>
                  <a:pt x="241" y="309"/>
                </a:lnTo>
                <a:lnTo>
                  <a:pt x="241" y="309"/>
                </a:lnTo>
                <a:lnTo>
                  <a:pt x="241" y="310"/>
                </a:lnTo>
                <a:lnTo>
                  <a:pt x="241" y="310"/>
                </a:lnTo>
                <a:lnTo>
                  <a:pt x="236" y="313"/>
                </a:lnTo>
                <a:lnTo>
                  <a:pt x="236" y="313"/>
                </a:lnTo>
                <a:lnTo>
                  <a:pt x="236" y="313"/>
                </a:lnTo>
                <a:lnTo>
                  <a:pt x="236" y="313"/>
                </a:lnTo>
                <a:lnTo>
                  <a:pt x="232" y="318"/>
                </a:lnTo>
                <a:lnTo>
                  <a:pt x="232" y="318"/>
                </a:lnTo>
                <a:close/>
                <a:moveTo>
                  <a:pt x="33" y="226"/>
                </a:moveTo>
                <a:lnTo>
                  <a:pt x="33" y="226"/>
                </a:lnTo>
                <a:lnTo>
                  <a:pt x="35" y="223"/>
                </a:lnTo>
                <a:lnTo>
                  <a:pt x="35" y="223"/>
                </a:lnTo>
                <a:lnTo>
                  <a:pt x="35" y="223"/>
                </a:lnTo>
                <a:lnTo>
                  <a:pt x="35" y="223"/>
                </a:lnTo>
                <a:lnTo>
                  <a:pt x="35" y="216"/>
                </a:lnTo>
                <a:lnTo>
                  <a:pt x="35" y="216"/>
                </a:lnTo>
                <a:lnTo>
                  <a:pt x="33" y="226"/>
                </a:lnTo>
                <a:lnTo>
                  <a:pt x="33" y="226"/>
                </a:lnTo>
                <a:close/>
                <a:moveTo>
                  <a:pt x="229" y="53"/>
                </a:moveTo>
                <a:lnTo>
                  <a:pt x="229" y="53"/>
                </a:lnTo>
                <a:lnTo>
                  <a:pt x="230" y="54"/>
                </a:lnTo>
                <a:lnTo>
                  <a:pt x="232" y="56"/>
                </a:lnTo>
                <a:lnTo>
                  <a:pt x="232" y="56"/>
                </a:lnTo>
                <a:lnTo>
                  <a:pt x="234" y="54"/>
                </a:lnTo>
                <a:lnTo>
                  <a:pt x="234" y="54"/>
                </a:lnTo>
                <a:lnTo>
                  <a:pt x="232" y="50"/>
                </a:lnTo>
                <a:lnTo>
                  <a:pt x="232" y="50"/>
                </a:lnTo>
                <a:lnTo>
                  <a:pt x="229" y="53"/>
                </a:lnTo>
                <a:lnTo>
                  <a:pt x="229" y="53"/>
                </a:lnTo>
                <a:close/>
                <a:moveTo>
                  <a:pt x="219" y="291"/>
                </a:moveTo>
                <a:lnTo>
                  <a:pt x="219" y="291"/>
                </a:lnTo>
                <a:lnTo>
                  <a:pt x="217" y="291"/>
                </a:lnTo>
                <a:lnTo>
                  <a:pt x="217" y="291"/>
                </a:lnTo>
                <a:lnTo>
                  <a:pt x="217" y="293"/>
                </a:lnTo>
                <a:lnTo>
                  <a:pt x="217" y="293"/>
                </a:lnTo>
                <a:lnTo>
                  <a:pt x="213" y="299"/>
                </a:lnTo>
                <a:lnTo>
                  <a:pt x="213" y="299"/>
                </a:lnTo>
                <a:lnTo>
                  <a:pt x="212" y="299"/>
                </a:lnTo>
                <a:lnTo>
                  <a:pt x="210" y="299"/>
                </a:lnTo>
                <a:lnTo>
                  <a:pt x="210" y="299"/>
                </a:lnTo>
                <a:lnTo>
                  <a:pt x="209" y="300"/>
                </a:lnTo>
                <a:lnTo>
                  <a:pt x="209" y="300"/>
                </a:lnTo>
                <a:lnTo>
                  <a:pt x="207" y="301"/>
                </a:lnTo>
                <a:lnTo>
                  <a:pt x="207" y="301"/>
                </a:lnTo>
                <a:lnTo>
                  <a:pt x="207" y="301"/>
                </a:lnTo>
                <a:lnTo>
                  <a:pt x="207" y="301"/>
                </a:lnTo>
                <a:lnTo>
                  <a:pt x="210" y="301"/>
                </a:lnTo>
                <a:lnTo>
                  <a:pt x="210" y="301"/>
                </a:lnTo>
                <a:lnTo>
                  <a:pt x="216" y="297"/>
                </a:lnTo>
                <a:lnTo>
                  <a:pt x="216" y="297"/>
                </a:lnTo>
                <a:lnTo>
                  <a:pt x="216" y="297"/>
                </a:lnTo>
                <a:lnTo>
                  <a:pt x="216" y="297"/>
                </a:lnTo>
                <a:lnTo>
                  <a:pt x="219" y="291"/>
                </a:lnTo>
                <a:lnTo>
                  <a:pt x="219" y="291"/>
                </a:lnTo>
                <a:close/>
                <a:moveTo>
                  <a:pt x="210" y="324"/>
                </a:moveTo>
                <a:lnTo>
                  <a:pt x="210" y="324"/>
                </a:lnTo>
                <a:lnTo>
                  <a:pt x="212" y="326"/>
                </a:lnTo>
                <a:lnTo>
                  <a:pt x="213" y="326"/>
                </a:lnTo>
                <a:lnTo>
                  <a:pt x="213" y="326"/>
                </a:lnTo>
                <a:lnTo>
                  <a:pt x="216" y="318"/>
                </a:lnTo>
                <a:lnTo>
                  <a:pt x="216" y="318"/>
                </a:lnTo>
                <a:lnTo>
                  <a:pt x="213" y="321"/>
                </a:lnTo>
                <a:lnTo>
                  <a:pt x="210" y="324"/>
                </a:lnTo>
                <a:lnTo>
                  <a:pt x="210" y="324"/>
                </a:lnTo>
                <a:close/>
                <a:moveTo>
                  <a:pt x="139" y="19"/>
                </a:moveTo>
                <a:lnTo>
                  <a:pt x="139" y="19"/>
                </a:lnTo>
                <a:lnTo>
                  <a:pt x="131" y="19"/>
                </a:lnTo>
                <a:lnTo>
                  <a:pt x="131" y="19"/>
                </a:lnTo>
                <a:lnTo>
                  <a:pt x="126" y="19"/>
                </a:lnTo>
                <a:lnTo>
                  <a:pt x="126" y="19"/>
                </a:lnTo>
                <a:lnTo>
                  <a:pt x="121" y="20"/>
                </a:lnTo>
                <a:lnTo>
                  <a:pt x="121" y="20"/>
                </a:lnTo>
                <a:lnTo>
                  <a:pt x="121" y="20"/>
                </a:lnTo>
                <a:lnTo>
                  <a:pt x="121" y="20"/>
                </a:lnTo>
                <a:lnTo>
                  <a:pt x="139" y="19"/>
                </a:lnTo>
                <a:lnTo>
                  <a:pt x="139" y="19"/>
                </a:lnTo>
                <a:close/>
                <a:moveTo>
                  <a:pt x="51" y="232"/>
                </a:moveTo>
                <a:lnTo>
                  <a:pt x="51" y="232"/>
                </a:lnTo>
                <a:lnTo>
                  <a:pt x="50" y="232"/>
                </a:lnTo>
                <a:lnTo>
                  <a:pt x="50" y="232"/>
                </a:lnTo>
                <a:lnTo>
                  <a:pt x="51" y="247"/>
                </a:lnTo>
                <a:lnTo>
                  <a:pt x="51" y="247"/>
                </a:lnTo>
                <a:lnTo>
                  <a:pt x="51" y="247"/>
                </a:lnTo>
                <a:lnTo>
                  <a:pt x="51" y="247"/>
                </a:lnTo>
                <a:lnTo>
                  <a:pt x="51" y="232"/>
                </a:lnTo>
                <a:lnTo>
                  <a:pt x="51" y="232"/>
                </a:lnTo>
                <a:close/>
                <a:moveTo>
                  <a:pt x="94" y="206"/>
                </a:moveTo>
                <a:lnTo>
                  <a:pt x="94" y="206"/>
                </a:lnTo>
                <a:lnTo>
                  <a:pt x="92" y="208"/>
                </a:lnTo>
                <a:lnTo>
                  <a:pt x="92" y="208"/>
                </a:lnTo>
                <a:lnTo>
                  <a:pt x="92" y="209"/>
                </a:lnTo>
                <a:lnTo>
                  <a:pt x="92" y="209"/>
                </a:lnTo>
                <a:lnTo>
                  <a:pt x="95" y="213"/>
                </a:lnTo>
                <a:lnTo>
                  <a:pt x="95" y="213"/>
                </a:lnTo>
                <a:lnTo>
                  <a:pt x="95" y="215"/>
                </a:lnTo>
                <a:lnTo>
                  <a:pt x="95" y="215"/>
                </a:lnTo>
                <a:lnTo>
                  <a:pt x="97" y="215"/>
                </a:lnTo>
                <a:lnTo>
                  <a:pt x="97" y="215"/>
                </a:lnTo>
                <a:lnTo>
                  <a:pt x="97" y="213"/>
                </a:lnTo>
                <a:lnTo>
                  <a:pt x="97" y="213"/>
                </a:lnTo>
                <a:lnTo>
                  <a:pt x="95" y="210"/>
                </a:lnTo>
                <a:lnTo>
                  <a:pt x="95" y="210"/>
                </a:lnTo>
                <a:lnTo>
                  <a:pt x="95" y="208"/>
                </a:lnTo>
                <a:lnTo>
                  <a:pt x="94" y="206"/>
                </a:lnTo>
                <a:lnTo>
                  <a:pt x="94" y="206"/>
                </a:lnTo>
                <a:lnTo>
                  <a:pt x="94" y="206"/>
                </a:lnTo>
                <a:lnTo>
                  <a:pt x="94" y="206"/>
                </a:lnTo>
                <a:close/>
                <a:moveTo>
                  <a:pt x="40" y="95"/>
                </a:moveTo>
                <a:lnTo>
                  <a:pt x="40" y="95"/>
                </a:lnTo>
                <a:lnTo>
                  <a:pt x="38" y="98"/>
                </a:lnTo>
                <a:lnTo>
                  <a:pt x="40" y="101"/>
                </a:lnTo>
                <a:lnTo>
                  <a:pt x="40" y="101"/>
                </a:lnTo>
                <a:lnTo>
                  <a:pt x="43" y="100"/>
                </a:lnTo>
                <a:lnTo>
                  <a:pt x="43" y="100"/>
                </a:lnTo>
                <a:lnTo>
                  <a:pt x="41" y="95"/>
                </a:lnTo>
                <a:lnTo>
                  <a:pt x="41" y="95"/>
                </a:lnTo>
                <a:lnTo>
                  <a:pt x="40" y="95"/>
                </a:lnTo>
                <a:lnTo>
                  <a:pt x="40" y="95"/>
                </a:lnTo>
                <a:close/>
                <a:moveTo>
                  <a:pt x="77" y="67"/>
                </a:moveTo>
                <a:lnTo>
                  <a:pt x="77" y="67"/>
                </a:lnTo>
                <a:lnTo>
                  <a:pt x="74" y="68"/>
                </a:lnTo>
                <a:lnTo>
                  <a:pt x="74" y="68"/>
                </a:lnTo>
                <a:lnTo>
                  <a:pt x="72" y="70"/>
                </a:lnTo>
                <a:lnTo>
                  <a:pt x="72" y="71"/>
                </a:lnTo>
                <a:lnTo>
                  <a:pt x="72" y="71"/>
                </a:lnTo>
                <a:lnTo>
                  <a:pt x="72" y="73"/>
                </a:lnTo>
                <a:lnTo>
                  <a:pt x="72" y="73"/>
                </a:lnTo>
                <a:lnTo>
                  <a:pt x="72" y="73"/>
                </a:lnTo>
                <a:lnTo>
                  <a:pt x="75" y="70"/>
                </a:lnTo>
                <a:lnTo>
                  <a:pt x="75" y="70"/>
                </a:lnTo>
                <a:lnTo>
                  <a:pt x="77" y="68"/>
                </a:lnTo>
                <a:lnTo>
                  <a:pt x="77" y="68"/>
                </a:lnTo>
                <a:lnTo>
                  <a:pt x="77" y="67"/>
                </a:lnTo>
                <a:lnTo>
                  <a:pt x="77" y="67"/>
                </a:lnTo>
                <a:close/>
                <a:moveTo>
                  <a:pt x="176" y="148"/>
                </a:moveTo>
                <a:lnTo>
                  <a:pt x="176" y="148"/>
                </a:lnTo>
                <a:lnTo>
                  <a:pt x="176" y="148"/>
                </a:lnTo>
                <a:lnTo>
                  <a:pt x="176" y="148"/>
                </a:lnTo>
                <a:lnTo>
                  <a:pt x="180" y="149"/>
                </a:lnTo>
                <a:lnTo>
                  <a:pt x="180" y="149"/>
                </a:lnTo>
                <a:lnTo>
                  <a:pt x="196" y="149"/>
                </a:lnTo>
                <a:lnTo>
                  <a:pt x="196" y="149"/>
                </a:lnTo>
                <a:lnTo>
                  <a:pt x="197" y="149"/>
                </a:lnTo>
                <a:lnTo>
                  <a:pt x="197" y="149"/>
                </a:lnTo>
                <a:lnTo>
                  <a:pt x="176" y="148"/>
                </a:lnTo>
                <a:lnTo>
                  <a:pt x="176" y="148"/>
                </a:lnTo>
                <a:close/>
                <a:moveTo>
                  <a:pt x="45" y="115"/>
                </a:moveTo>
                <a:lnTo>
                  <a:pt x="45" y="115"/>
                </a:lnTo>
                <a:lnTo>
                  <a:pt x="43" y="117"/>
                </a:lnTo>
                <a:lnTo>
                  <a:pt x="43" y="117"/>
                </a:lnTo>
                <a:lnTo>
                  <a:pt x="41" y="118"/>
                </a:lnTo>
                <a:lnTo>
                  <a:pt x="41" y="118"/>
                </a:lnTo>
                <a:lnTo>
                  <a:pt x="41" y="121"/>
                </a:lnTo>
                <a:lnTo>
                  <a:pt x="41" y="121"/>
                </a:lnTo>
                <a:lnTo>
                  <a:pt x="41" y="121"/>
                </a:lnTo>
                <a:lnTo>
                  <a:pt x="41" y="121"/>
                </a:lnTo>
                <a:lnTo>
                  <a:pt x="41" y="122"/>
                </a:lnTo>
                <a:lnTo>
                  <a:pt x="41" y="122"/>
                </a:lnTo>
                <a:lnTo>
                  <a:pt x="44" y="120"/>
                </a:lnTo>
                <a:lnTo>
                  <a:pt x="44" y="120"/>
                </a:lnTo>
                <a:lnTo>
                  <a:pt x="44" y="118"/>
                </a:lnTo>
                <a:lnTo>
                  <a:pt x="45" y="115"/>
                </a:lnTo>
                <a:lnTo>
                  <a:pt x="45" y="115"/>
                </a:lnTo>
                <a:close/>
                <a:moveTo>
                  <a:pt x="227" y="316"/>
                </a:moveTo>
                <a:lnTo>
                  <a:pt x="227" y="316"/>
                </a:lnTo>
                <a:lnTo>
                  <a:pt x="230" y="316"/>
                </a:lnTo>
                <a:lnTo>
                  <a:pt x="230" y="317"/>
                </a:lnTo>
                <a:lnTo>
                  <a:pt x="230" y="317"/>
                </a:lnTo>
                <a:lnTo>
                  <a:pt x="232" y="314"/>
                </a:lnTo>
                <a:lnTo>
                  <a:pt x="232" y="314"/>
                </a:lnTo>
                <a:lnTo>
                  <a:pt x="232" y="313"/>
                </a:lnTo>
                <a:lnTo>
                  <a:pt x="233" y="311"/>
                </a:lnTo>
                <a:lnTo>
                  <a:pt x="233" y="311"/>
                </a:lnTo>
                <a:lnTo>
                  <a:pt x="232" y="310"/>
                </a:lnTo>
                <a:lnTo>
                  <a:pt x="232" y="310"/>
                </a:lnTo>
                <a:lnTo>
                  <a:pt x="229" y="314"/>
                </a:lnTo>
                <a:lnTo>
                  <a:pt x="229" y="314"/>
                </a:lnTo>
                <a:lnTo>
                  <a:pt x="227" y="316"/>
                </a:lnTo>
                <a:lnTo>
                  <a:pt x="227" y="316"/>
                </a:lnTo>
                <a:close/>
                <a:moveTo>
                  <a:pt x="197" y="61"/>
                </a:moveTo>
                <a:lnTo>
                  <a:pt x="197" y="61"/>
                </a:lnTo>
                <a:lnTo>
                  <a:pt x="202" y="64"/>
                </a:lnTo>
                <a:lnTo>
                  <a:pt x="202" y="64"/>
                </a:lnTo>
                <a:lnTo>
                  <a:pt x="202" y="61"/>
                </a:lnTo>
                <a:lnTo>
                  <a:pt x="202" y="61"/>
                </a:lnTo>
                <a:lnTo>
                  <a:pt x="200" y="60"/>
                </a:lnTo>
                <a:lnTo>
                  <a:pt x="200" y="60"/>
                </a:lnTo>
                <a:lnTo>
                  <a:pt x="199" y="58"/>
                </a:lnTo>
                <a:lnTo>
                  <a:pt x="199" y="58"/>
                </a:lnTo>
                <a:lnTo>
                  <a:pt x="197" y="57"/>
                </a:lnTo>
                <a:lnTo>
                  <a:pt x="197" y="57"/>
                </a:lnTo>
                <a:lnTo>
                  <a:pt x="199" y="60"/>
                </a:lnTo>
                <a:lnTo>
                  <a:pt x="199" y="60"/>
                </a:lnTo>
                <a:lnTo>
                  <a:pt x="199" y="60"/>
                </a:lnTo>
                <a:lnTo>
                  <a:pt x="197" y="61"/>
                </a:lnTo>
                <a:lnTo>
                  <a:pt x="197" y="61"/>
                </a:lnTo>
                <a:close/>
                <a:moveTo>
                  <a:pt x="112" y="338"/>
                </a:moveTo>
                <a:lnTo>
                  <a:pt x="112" y="338"/>
                </a:lnTo>
                <a:lnTo>
                  <a:pt x="114" y="338"/>
                </a:lnTo>
                <a:lnTo>
                  <a:pt x="114" y="338"/>
                </a:lnTo>
                <a:lnTo>
                  <a:pt x="115" y="328"/>
                </a:lnTo>
                <a:lnTo>
                  <a:pt x="115" y="328"/>
                </a:lnTo>
                <a:lnTo>
                  <a:pt x="112" y="328"/>
                </a:lnTo>
                <a:lnTo>
                  <a:pt x="112" y="328"/>
                </a:lnTo>
                <a:lnTo>
                  <a:pt x="112" y="338"/>
                </a:lnTo>
                <a:lnTo>
                  <a:pt x="112" y="338"/>
                </a:lnTo>
                <a:close/>
                <a:moveTo>
                  <a:pt x="200" y="323"/>
                </a:moveTo>
                <a:lnTo>
                  <a:pt x="200" y="323"/>
                </a:lnTo>
                <a:lnTo>
                  <a:pt x="203" y="324"/>
                </a:lnTo>
                <a:lnTo>
                  <a:pt x="203" y="324"/>
                </a:lnTo>
                <a:lnTo>
                  <a:pt x="205" y="320"/>
                </a:lnTo>
                <a:lnTo>
                  <a:pt x="205" y="320"/>
                </a:lnTo>
                <a:lnTo>
                  <a:pt x="203" y="318"/>
                </a:lnTo>
                <a:lnTo>
                  <a:pt x="203" y="318"/>
                </a:lnTo>
                <a:lnTo>
                  <a:pt x="202" y="320"/>
                </a:lnTo>
                <a:lnTo>
                  <a:pt x="200" y="323"/>
                </a:lnTo>
                <a:lnTo>
                  <a:pt x="200" y="323"/>
                </a:lnTo>
                <a:close/>
                <a:moveTo>
                  <a:pt x="219" y="206"/>
                </a:moveTo>
                <a:lnTo>
                  <a:pt x="219" y="206"/>
                </a:lnTo>
                <a:lnTo>
                  <a:pt x="216" y="199"/>
                </a:lnTo>
                <a:lnTo>
                  <a:pt x="212" y="193"/>
                </a:lnTo>
                <a:lnTo>
                  <a:pt x="212" y="193"/>
                </a:lnTo>
                <a:lnTo>
                  <a:pt x="212" y="193"/>
                </a:lnTo>
                <a:lnTo>
                  <a:pt x="212" y="193"/>
                </a:lnTo>
                <a:lnTo>
                  <a:pt x="219" y="206"/>
                </a:lnTo>
                <a:lnTo>
                  <a:pt x="219" y="206"/>
                </a:lnTo>
                <a:close/>
                <a:moveTo>
                  <a:pt x="259" y="280"/>
                </a:moveTo>
                <a:lnTo>
                  <a:pt x="259" y="280"/>
                </a:lnTo>
                <a:lnTo>
                  <a:pt x="259" y="280"/>
                </a:lnTo>
                <a:lnTo>
                  <a:pt x="259" y="280"/>
                </a:lnTo>
                <a:lnTo>
                  <a:pt x="260" y="280"/>
                </a:lnTo>
                <a:lnTo>
                  <a:pt x="260" y="280"/>
                </a:lnTo>
                <a:lnTo>
                  <a:pt x="261" y="279"/>
                </a:lnTo>
                <a:lnTo>
                  <a:pt x="261" y="279"/>
                </a:lnTo>
                <a:lnTo>
                  <a:pt x="263" y="274"/>
                </a:lnTo>
                <a:lnTo>
                  <a:pt x="263" y="274"/>
                </a:lnTo>
                <a:lnTo>
                  <a:pt x="264" y="272"/>
                </a:lnTo>
                <a:lnTo>
                  <a:pt x="264" y="272"/>
                </a:lnTo>
                <a:lnTo>
                  <a:pt x="261" y="274"/>
                </a:lnTo>
                <a:lnTo>
                  <a:pt x="261" y="274"/>
                </a:lnTo>
                <a:lnTo>
                  <a:pt x="259" y="280"/>
                </a:lnTo>
                <a:lnTo>
                  <a:pt x="259" y="280"/>
                </a:lnTo>
                <a:close/>
                <a:moveTo>
                  <a:pt x="277" y="206"/>
                </a:moveTo>
                <a:lnTo>
                  <a:pt x="277" y="206"/>
                </a:lnTo>
                <a:lnTo>
                  <a:pt x="277" y="206"/>
                </a:lnTo>
                <a:lnTo>
                  <a:pt x="277" y="206"/>
                </a:lnTo>
                <a:lnTo>
                  <a:pt x="276" y="209"/>
                </a:lnTo>
                <a:lnTo>
                  <a:pt x="276" y="209"/>
                </a:lnTo>
                <a:lnTo>
                  <a:pt x="276" y="209"/>
                </a:lnTo>
                <a:lnTo>
                  <a:pt x="276" y="209"/>
                </a:lnTo>
                <a:lnTo>
                  <a:pt x="276" y="215"/>
                </a:lnTo>
                <a:lnTo>
                  <a:pt x="276" y="215"/>
                </a:lnTo>
                <a:lnTo>
                  <a:pt x="276" y="216"/>
                </a:lnTo>
                <a:lnTo>
                  <a:pt x="276" y="216"/>
                </a:lnTo>
                <a:lnTo>
                  <a:pt x="276" y="215"/>
                </a:lnTo>
                <a:lnTo>
                  <a:pt x="276" y="215"/>
                </a:lnTo>
                <a:lnTo>
                  <a:pt x="277" y="206"/>
                </a:lnTo>
                <a:lnTo>
                  <a:pt x="277" y="206"/>
                </a:lnTo>
                <a:close/>
                <a:moveTo>
                  <a:pt x="256" y="186"/>
                </a:moveTo>
                <a:lnTo>
                  <a:pt x="256" y="186"/>
                </a:lnTo>
                <a:lnTo>
                  <a:pt x="259" y="185"/>
                </a:lnTo>
                <a:lnTo>
                  <a:pt x="259" y="185"/>
                </a:lnTo>
                <a:lnTo>
                  <a:pt x="260" y="181"/>
                </a:lnTo>
                <a:lnTo>
                  <a:pt x="260" y="181"/>
                </a:lnTo>
                <a:lnTo>
                  <a:pt x="257" y="182"/>
                </a:lnTo>
                <a:lnTo>
                  <a:pt x="257" y="182"/>
                </a:lnTo>
                <a:lnTo>
                  <a:pt x="257" y="182"/>
                </a:lnTo>
                <a:lnTo>
                  <a:pt x="257" y="182"/>
                </a:lnTo>
                <a:lnTo>
                  <a:pt x="256" y="186"/>
                </a:lnTo>
                <a:lnTo>
                  <a:pt x="256" y="186"/>
                </a:lnTo>
                <a:close/>
                <a:moveTo>
                  <a:pt x="239" y="78"/>
                </a:moveTo>
                <a:lnTo>
                  <a:pt x="239" y="78"/>
                </a:lnTo>
                <a:lnTo>
                  <a:pt x="240" y="77"/>
                </a:lnTo>
                <a:lnTo>
                  <a:pt x="241" y="75"/>
                </a:lnTo>
                <a:lnTo>
                  <a:pt x="241" y="75"/>
                </a:lnTo>
                <a:lnTo>
                  <a:pt x="240" y="73"/>
                </a:lnTo>
                <a:lnTo>
                  <a:pt x="240" y="73"/>
                </a:lnTo>
                <a:lnTo>
                  <a:pt x="237" y="74"/>
                </a:lnTo>
                <a:lnTo>
                  <a:pt x="237" y="74"/>
                </a:lnTo>
                <a:lnTo>
                  <a:pt x="239" y="78"/>
                </a:lnTo>
                <a:lnTo>
                  <a:pt x="239" y="78"/>
                </a:lnTo>
                <a:close/>
                <a:moveTo>
                  <a:pt x="207" y="56"/>
                </a:moveTo>
                <a:lnTo>
                  <a:pt x="207" y="56"/>
                </a:lnTo>
                <a:lnTo>
                  <a:pt x="210" y="54"/>
                </a:lnTo>
                <a:lnTo>
                  <a:pt x="210" y="54"/>
                </a:lnTo>
                <a:lnTo>
                  <a:pt x="207" y="50"/>
                </a:lnTo>
                <a:lnTo>
                  <a:pt x="207" y="50"/>
                </a:lnTo>
                <a:lnTo>
                  <a:pt x="205" y="51"/>
                </a:lnTo>
                <a:lnTo>
                  <a:pt x="205" y="51"/>
                </a:lnTo>
                <a:lnTo>
                  <a:pt x="207" y="56"/>
                </a:lnTo>
                <a:lnTo>
                  <a:pt x="207" y="56"/>
                </a:lnTo>
                <a:close/>
                <a:moveTo>
                  <a:pt x="40" y="104"/>
                </a:moveTo>
                <a:lnTo>
                  <a:pt x="40" y="104"/>
                </a:lnTo>
                <a:lnTo>
                  <a:pt x="40" y="107"/>
                </a:lnTo>
                <a:lnTo>
                  <a:pt x="40" y="107"/>
                </a:lnTo>
                <a:lnTo>
                  <a:pt x="43" y="104"/>
                </a:lnTo>
                <a:lnTo>
                  <a:pt x="43" y="104"/>
                </a:lnTo>
                <a:lnTo>
                  <a:pt x="43" y="104"/>
                </a:lnTo>
                <a:lnTo>
                  <a:pt x="43" y="104"/>
                </a:lnTo>
                <a:lnTo>
                  <a:pt x="43" y="101"/>
                </a:lnTo>
                <a:lnTo>
                  <a:pt x="43" y="101"/>
                </a:lnTo>
                <a:lnTo>
                  <a:pt x="40" y="104"/>
                </a:lnTo>
                <a:lnTo>
                  <a:pt x="40" y="104"/>
                </a:lnTo>
                <a:close/>
                <a:moveTo>
                  <a:pt x="186" y="14"/>
                </a:moveTo>
                <a:lnTo>
                  <a:pt x="186" y="14"/>
                </a:lnTo>
                <a:lnTo>
                  <a:pt x="186" y="14"/>
                </a:lnTo>
                <a:lnTo>
                  <a:pt x="186" y="14"/>
                </a:lnTo>
                <a:lnTo>
                  <a:pt x="189" y="17"/>
                </a:lnTo>
                <a:lnTo>
                  <a:pt x="189" y="17"/>
                </a:lnTo>
                <a:lnTo>
                  <a:pt x="190" y="19"/>
                </a:lnTo>
                <a:lnTo>
                  <a:pt x="190" y="19"/>
                </a:lnTo>
                <a:lnTo>
                  <a:pt x="190" y="20"/>
                </a:lnTo>
                <a:lnTo>
                  <a:pt x="190" y="20"/>
                </a:lnTo>
                <a:lnTo>
                  <a:pt x="192" y="21"/>
                </a:lnTo>
                <a:lnTo>
                  <a:pt x="192" y="20"/>
                </a:lnTo>
                <a:lnTo>
                  <a:pt x="192" y="20"/>
                </a:lnTo>
                <a:lnTo>
                  <a:pt x="193" y="19"/>
                </a:lnTo>
                <a:lnTo>
                  <a:pt x="193" y="19"/>
                </a:lnTo>
                <a:lnTo>
                  <a:pt x="195" y="19"/>
                </a:lnTo>
                <a:lnTo>
                  <a:pt x="195" y="19"/>
                </a:lnTo>
                <a:lnTo>
                  <a:pt x="186" y="14"/>
                </a:lnTo>
                <a:lnTo>
                  <a:pt x="186" y="14"/>
                </a:lnTo>
                <a:close/>
                <a:moveTo>
                  <a:pt x="264" y="178"/>
                </a:moveTo>
                <a:lnTo>
                  <a:pt x="264" y="178"/>
                </a:lnTo>
                <a:lnTo>
                  <a:pt x="263" y="179"/>
                </a:lnTo>
                <a:lnTo>
                  <a:pt x="263" y="181"/>
                </a:lnTo>
                <a:lnTo>
                  <a:pt x="263" y="181"/>
                </a:lnTo>
                <a:lnTo>
                  <a:pt x="261" y="183"/>
                </a:lnTo>
                <a:lnTo>
                  <a:pt x="261" y="183"/>
                </a:lnTo>
                <a:lnTo>
                  <a:pt x="261" y="185"/>
                </a:lnTo>
                <a:lnTo>
                  <a:pt x="261" y="185"/>
                </a:lnTo>
                <a:lnTo>
                  <a:pt x="263" y="183"/>
                </a:lnTo>
                <a:lnTo>
                  <a:pt x="263" y="183"/>
                </a:lnTo>
                <a:lnTo>
                  <a:pt x="264" y="183"/>
                </a:lnTo>
                <a:lnTo>
                  <a:pt x="264" y="183"/>
                </a:lnTo>
                <a:lnTo>
                  <a:pt x="264" y="178"/>
                </a:lnTo>
                <a:lnTo>
                  <a:pt x="264" y="178"/>
                </a:lnTo>
                <a:close/>
                <a:moveTo>
                  <a:pt x="44" y="193"/>
                </a:moveTo>
                <a:lnTo>
                  <a:pt x="44" y="193"/>
                </a:lnTo>
                <a:lnTo>
                  <a:pt x="44" y="193"/>
                </a:lnTo>
                <a:lnTo>
                  <a:pt x="44" y="193"/>
                </a:lnTo>
                <a:lnTo>
                  <a:pt x="47" y="192"/>
                </a:lnTo>
                <a:lnTo>
                  <a:pt x="47" y="192"/>
                </a:lnTo>
                <a:lnTo>
                  <a:pt x="50" y="186"/>
                </a:lnTo>
                <a:lnTo>
                  <a:pt x="50" y="186"/>
                </a:lnTo>
                <a:lnTo>
                  <a:pt x="51" y="186"/>
                </a:lnTo>
                <a:lnTo>
                  <a:pt x="51" y="186"/>
                </a:lnTo>
                <a:lnTo>
                  <a:pt x="50" y="183"/>
                </a:lnTo>
                <a:lnTo>
                  <a:pt x="50" y="183"/>
                </a:lnTo>
                <a:lnTo>
                  <a:pt x="44" y="193"/>
                </a:lnTo>
                <a:lnTo>
                  <a:pt x="44" y="193"/>
                </a:lnTo>
                <a:close/>
                <a:moveTo>
                  <a:pt x="31" y="94"/>
                </a:moveTo>
                <a:lnTo>
                  <a:pt x="31" y="94"/>
                </a:lnTo>
                <a:lnTo>
                  <a:pt x="30" y="94"/>
                </a:lnTo>
                <a:lnTo>
                  <a:pt x="30" y="94"/>
                </a:lnTo>
                <a:lnTo>
                  <a:pt x="28" y="95"/>
                </a:lnTo>
                <a:lnTo>
                  <a:pt x="27" y="97"/>
                </a:lnTo>
                <a:lnTo>
                  <a:pt x="27" y="97"/>
                </a:lnTo>
                <a:lnTo>
                  <a:pt x="27" y="97"/>
                </a:lnTo>
                <a:lnTo>
                  <a:pt x="27" y="97"/>
                </a:lnTo>
                <a:lnTo>
                  <a:pt x="28" y="97"/>
                </a:lnTo>
                <a:lnTo>
                  <a:pt x="28" y="97"/>
                </a:lnTo>
                <a:lnTo>
                  <a:pt x="30" y="97"/>
                </a:lnTo>
                <a:lnTo>
                  <a:pt x="30" y="97"/>
                </a:lnTo>
                <a:lnTo>
                  <a:pt x="30" y="98"/>
                </a:lnTo>
                <a:lnTo>
                  <a:pt x="30" y="98"/>
                </a:lnTo>
                <a:lnTo>
                  <a:pt x="30" y="100"/>
                </a:lnTo>
                <a:lnTo>
                  <a:pt x="30" y="100"/>
                </a:lnTo>
                <a:lnTo>
                  <a:pt x="30" y="100"/>
                </a:lnTo>
                <a:lnTo>
                  <a:pt x="30" y="100"/>
                </a:lnTo>
                <a:lnTo>
                  <a:pt x="33" y="97"/>
                </a:lnTo>
                <a:lnTo>
                  <a:pt x="33" y="97"/>
                </a:lnTo>
                <a:lnTo>
                  <a:pt x="31" y="95"/>
                </a:lnTo>
                <a:lnTo>
                  <a:pt x="31" y="94"/>
                </a:lnTo>
                <a:lnTo>
                  <a:pt x="31" y="94"/>
                </a:lnTo>
                <a:close/>
                <a:moveTo>
                  <a:pt x="62" y="318"/>
                </a:moveTo>
                <a:lnTo>
                  <a:pt x="62" y="318"/>
                </a:lnTo>
                <a:lnTo>
                  <a:pt x="60" y="323"/>
                </a:lnTo>
                <a:lnTo>
                  <a:pt x="60" y="323"/>
                </a:lnTo>
                <a:lnTo>
                  <a:pt x="61" y="326"/>
                </a:lnTo>
                <a:lnTo>
                  <a:pt x="61" y="326"/>
                </a:lnTo>
                <a:lnTo>
                  <a:pt x="64" y="320"/>
                </a:lnTo>
                <a:lnTo>
                  <a:pt x="64" y="320"/>
                </a:lnTo>
                <a:lnTo>
                  <a:pt x="62" y="318"/>
                </a:lnTo>
                <a:lnTo>
                  <a:pt x="62" y="318"/>
                </a:lnTo>
                <a:close/>
                <a:moveTo>
                  <a:pt x="227" y="321"/>
                </a:moveTo>
                <a:lnTo>
                  <a:pt x="227" y="321"/>
                </a:lnTo>
                <a:lnTo>
                  <a:pt x="227" y="321"/>
                </a:lnTo>
                <a:lnTo>
                  <a:pt x="227" y="321"/>
                </a:lnTo>
                <a:lnTo>
                  <a:pt x="227" y="321"/>
                </a:lnTo>
                <a:lnTo>
                  <a:pt x="227" y="321"/>
                </a:lnTo>
                <a:lnTo>
                  <a:pt x="220" y="328"/>
                </a:lnTo>
                <a:lnTo>
                  <a:pt x="220" y="328"/>
                </a:lnTo>
                <a:lnTo>
                  <a:pt x="219" y="331"/>
                </a:lnTo>
                <a:lnTo>
                  <a:pt x="219" y="331"/>
                </a:lnTo>
                <a:lnTo>
                  <a:pt x="222" y="330"/>
                </a:lnTo>
                <a:lnTo>
                  <a:pt x="222" y="330"/>
                </a:lnTo>
                <a:lnTo>
                  <a:pt x="227" y="323"/>
                </a:lnTo>
                <a:lnTo>
                  <a:pt x="227" y="323"/>
                </a:lnTo>
                <a:lnTo>
                  <a:pt x="227" y="321"/>
                </a:lnTo>
                <a:lnTo>
                  <a:pt x="227" y="321"/>
                </a:lnTo>
                <a:close/>
                <a:moveTo>
                  <a:pt x="261" y="223"/>
                </a:moveTo>
                <a:lnTo>
                  <a:pt x="261" y="223"/>
                </a:lnTo>
                <a:lnTo>
                  <a:pt x="264" y="222"/>
                </a:lnTo>
                <a:lnTo>
                  <a:pt x="264" y="222"/>
                </a:lnTo>
                <a:lnTo>
                  <a:pt x="264" y="220"/>
                </a:lnTo>
                <a:lnTo>
                  <a:pt x="264" y="220"/>
                </a:lnTo>
                <a:lnTo>
                  <a:pt x="264" y="218"/>
                </a:lnTo>
                <a:lnTo>
                  <a:pt x="264" y="218"/>
                </a:lnTo>
                <a:lnTo>
                  <a:pt x="264" y="216"/>
                </a:lnTo>
                <a:lnTo>
                  <a:pt x="264" y="216"/>
                </a:lnTo>
                <a:lnTo>
                  <a:pt x="263" y="219"/>
                </a:lnTo>
                <a:lnTo>
                  <a:pt x="263" y="219"/>
                </a:lnTo>
                <a:lnTo>
                  <a:pt x="263" y="219"/>
                </a:lnTo>
                <a:lnTo>
                  <a:pt x="263" y="219"/>
                </a:lnTo>
                <a:lnTo>
                  <a:pt x="261" y="223"/>
                </a:lnTo>
                <a:lnTo>
                  <a:pt x="261" y="223"/>
                </a:lnTo>
                <a:close/>
                <a:moveTo>
                  <a:pt x="224" y="81"/>
                </a:moveTo>
                <a:lnTo>
                  <a:pt x="224" y="81"/>
                </a:lnTo>
                <a:lnTo>
                  <a:pt x="226" y="80"/>
                </a:lnTo>
                <a:lnTo>
                  <a:pt x="226" y="80"/>
                </a:lnTo>
                <a:lnTo>
                  <a:pt x="224" y="77"/>
                </a:lnTo>
                <a:lnTo>
                  <a:pt x="224" y="77"/>
                </a:lnTo>
                <a:lnTo>
                  <a:pt x="220" y="78"/>
                </a:lnTo>
                <a:lnTo>
                  <a:pt x="220" y="78"/>
                </a:lnTo>
                <a:lnTo>
                  <a:pt x="222" y="81"/>
                </a:lnTo>
                <a:lnTo>
                  <a:pt x="222" y="81"/>
                </a:lnTo>
                <a:lnTo>
                  <a:pt x="223" y="80"/>
                </a:lnTo>
                <a:lnTo>
                  <a:pt x="224" y="81"/>
                </a:lnTo>
                <a:lnTo>
                  <a:pt x="224" y="81"/>
                </a:lnTo>
                <a:close/>
                <a:moveTo>
                  <a:pt x="250" y="120"/>
                </a:moveTo>
                <a:lnTo>
                  <a:pt x="250" y="120"/>
                </a:lnTo>
                <a:lnTo>
                  <a:pt x="249" y="117"/>
                </a:lnTo>
                <a:lnTo>
                  <a:pt x="249" y="117"/>
                </a:lnTo>
                <a:lnTo>
                  <a:pt x="246" y="117"/>
                </a:lnTo>
                <a:lnTo>
                  <a:pt x="246" y="117"/>
                </a:lnTo>
                <a:lnTo>
                  <a:pt x="246" y="118"/>
                </a:lnTo>
                <a:lnTo>
                  <a:pt x="246" y="118"/>
                </a:lnTo>
                <a:lnTo>
                  <a:pt x="246" y="121"/>
                </a:lnTo>
                <a:lnTo>
                  <a:pt x="246" y="121"/>
                </a:lnTo>
                <a:lnTo>
                  <a:pt x="250" y="120"/>
                </a:lnTo>
                <a:lnTo>
                  <a:pt x="250" y="120"/>
                </a:lnTo>
                <a:close/>
                <a:moveTo>
                  <a:pt x="271" y="158"/>
                </a:moveTo>
                <a:lnTo>
                  <a:pt x="271" y="158"/>
                </a:lnTo>
                <a:lnTo>
                  <a:pt x="271" y="158"/>
                </a:lnTo>
                <a:lnTo>
                  <a:pt x="271" y="158"/>
                </a:lnTo>
                <a:lnTo>
                  <a:pt x="270" y="159"/>
                </a:lnTo>
                <a:lnTo>
                  <a:pt x="270" y="159"/>
                </a:lnTo>
                <a:lnTo>
                  <a:pt x="270" y="171"/>
                </a:lnTo>
                <a:lnTo>
                  <a:pt x="270" y="171"/>
                </a:lnTo>
                <a:lnTo>
                  <a:pt x="270" y="169"/>
                </a:lnTo>
                <a:lnTo>
                  <a:pt x="270" y="169"/>
                </a:lnTo>
                <a:lnTo>
                  <a:pt x="270" y="169"/>
                </a:lnTo>
                <a:lnTo>
                  <a:pt x="271" y="159"/>
                </a:lnTo>
                <a:lnTo>
                  <a:pt x="271" y="159"/>
                </a:lnTo>
                <a:lnTo>
                  <a:pt x="271" y="158"/>
                </a:lnTo>
                <a:lnTo>
                  <a:pt x="271" y="158"/>
                </a:lnTo>
                <a:close/>
                <a:moveTo>
                  <a:pt x="34" y="147"/>
                </a:moveTo>
                <a:lnTo>
                  <a:pt x="34" y="147"/>
                </a:lnTo>
                <a:lnTo>
                  <a:pt x="33" y="151"/>
                </a:lnTo>
                <a:lnTo>
                  <a:pt x="33" y="151"/>
                </a:lnTo>
                <a:lnTo>
                  <a:pt x="35" y="148"/>
                </a:lnTo>
                <a:lnTo>
                  <a:pt x="35" y="148"/>
                </a:lnTo>
                <a:lnTo>
                  <a:pt x="37" y="148"/>
                </a:lnTo>
                <a:lnTo>
                  <a:pt x="37" y="148"/>
                </a:lnTo>
                <a:lnTo>
                  <a:pt x="35" y="145"/>
                </a:lnTo>
                <a:lnTo>
                  <a:pt x="35" y="145"/>
                </a:lnTo>
                <a:lnTo>
                  <a:pt x="34" y="147"/>
                </a:lnTo>
                <a:lnTo>
                  <a:pt x="34" y="147"/>
                </a:lnTo>
                <a:close/>
                <a:moveTo>
                  <a:pt x="75" y="83"/>
                </a:moveTo>
                <a:lnTo>
                  <a:pt x="75" y="83"/>
                </a:lnTo>
                <a:lnTo>
                  <a:pt x="74" y="84"/>
                </a:lnTo>
                <a:lnTo>
                  <a:pt x="74" y="84"/>
                </a:lnTo>
                <a:lnTo>
                  <a:pt x="74" y="88"/>
                </a:lnTo>
                <a:lnTo>
                  <a:pt x="74" y="88"/>
                </a:lnTo>
                <a:lnTo>
                  <a:pt x="74" y="88"/>
                </a:lnTo>
                <a:lnTo>
                  <a:pt x="74" y="88"/>
                </a:lnTo>
                <a:lnTo>
                  <a:pt x="77" y="85"/>
                </a:lnTo>
                <a:lnTo>
                  <a:pt x="77" y="85"/>
                </a:lnTo>
                <a:lnTo>
                  <a:pt x="75" y="83"/>
                </a:lnTo>
                <a:lnTo>
                  <a:pt x="75" y="83"/>
                </a:lnTo>
                <a:close/>
                <a:moveTo>
                  <a:pt x="84" y="181"/>
                </a:moveTo>
                <a:lnTo>
                  <a:pt x="84" y="181"/>
                </a:lnTo>
                <a:lnTo>
                  <a:pt x="84" y="182"/>
                </a:lnTo>
                <a:lnTo>
                  <a:pt x="84" y="182"/>
                </a:lnTo>
                <a:lnTo>
                  <a:pt x="87" y="188"/>
                </a:lnTo>
                <a:lnTo>
                  <a:pt x="89" y="191"/>
                </a:lnTo>
                <a:lnTo>
                  <a:pt x="89" y="191"/>
                </a:lnTo>
                <a:lnTo>
                  <a:pt x="84" y="181"/>
                </a:lnTo>
                <a:lnTo>
                  <a:pt x="84" y="181"/>
                </a:lnTo>
                <a:close/>
                <a:moveTo>
                  <a:pt x="244" y="183"/>
                </a:moveTo>
                <a:lnTo>
                  <a:pt x="244" y="183"/>
                </a:lnTo>
                <a:lnTo>
                  <a:pt x="241" y="183"/>
                </a:lnTo>
                <a:lnTo>
                  <a:pt x="241" y="183"/>
                </a:lnTo>
                <a:lnTo>
                  <a:pt x="239" y="188"/>
                </a:lnTo>
                <a:lnTo>
                  <a:pt x="239" y="188"/>
                </a:lnTo>
                <a:lnTo>
                  <a:pt x="240" y="189"/>
                </a:lnTo>
                <a:lnTo>
                  <a:pt x="240" y="189"/>
                </a:lnTo>
                <a:lnTo>
                  <a:pt x="241" y="188"/>
                </a:lnTo>
                <a:lnTo>
                  <a:pt x="241" y="188"/>
                </a:lnTo>
                <a:lnTo>
                  <a:pt x="243" y="186"/>
                </a:lnTo>
                <a:lnTo>
                  <a:pt x="243" y="186"/>
                </a:lnTo>
                <a:lnTo>
                  <a:pt x="243" y="185"/>
                </a:lnTo>
                <a:lnTo>
                  <a:pt x="243" y="185"/>
                </a:lnTo>
                <a:lnTo>
                  <a:pt x="244" y="183"/>
                </a:lnTo>
                <a:lnTo>
                  <a:pt x="244" y="183"/>
                </a:lnTo>
                <a:close/>
                <a:moveTo>
                  <a:pt x="214" y="341"/>
                </a:moveTo>
                <a:lnTo>
                  <a:pt x="214" y="341"/>
                </a:lnTo>
                <a:lnTo>
                  <a:pt x="206" y="348"/>
                </a:lnTo>
                <a:lnTo>
                  <a:pt x="206" y="348"/>
                </a:lnTo>
                <a:lnTo>
                  <a:pt x="205" y="350"/>
                </a:lnTo>
                <a:lnTo>
                  <a:pt x="205" y="350"/>
                </a:lnTo>
                <a:lnTo>
                  <a:pt x="203" y="350"/>
                </a:lnTo>
                <a:lnTo>
                  <a:pt x="203" y="350"/>
                </a:lnTo>
                <a:lnTo>
                  <a:pt x="203" y="350"/>
                </a:lnTo>
                <a:lnTo>
                  <a:pt x="203" y="350"/>
                </a:lnTo>
                <a:lnTo>
                  <a:pt x="214" y="343"/>
                </a:lnTo>
                <a:lnTo>
                  <a:pt x="214" y="343"/>
                </a:lnTo>
                <a:lnTo>
                  <a:pt x="214" y="341"/>
                </a:lnTo>
                <a:lnTo>
                  <a:pt x="214" y="341"/>
                </a:lnTo>
                <a:close/>
                <a:moveTo>
                  <a:pt x="52" y="124"/>
                </a:moveTo>
                <a:lnTo>
                  <a:pt x="52" y="124"/>
                </a:lnTo>
                <a:lnTo>
                  <a:pt x="51" y="125"/>
                </a:lnTo>
                <a:lnTo>
                  <a:pt x="51" y="127"/>
                </a:lnTo>
                <a:lnTo>
                  <a:pt x="51" y="127"/>
                </a:lnTo>
                <a:lnTo>
                  <a:pt x="51" y="128"/>
                </a:lnTo>
                <a:lnTo>
                  <a:pt x="51" y="128"/>
                </a:lnTo>
                <a:lnTo>
                  <a:pt x="51" y="134"/>
                </a:lnTo>
                <a:lnTo>
                  <a:pt x="51" y="134"/>
                </a:lnTo>
                <a:lnTo>
                  <a:pt x="51" y="132"/>
                </a:lnTo>
                <a:lnTo>
                  <a:pt x="51" y="132"/>
                </a:lnTo>
                <a:lnTo>
                  <a:pt x="52" y="129"/>
                </a:lnTo>
                <a:lnTo>
                  <a:pt x="52" y="129"/>
                </a:lnTo>
                <a:lnTo>
                  <a:pt x="52" y="124"/>
                </a:lnTo>
                <a:lnTo>
                  <a:pt x="52" y="124"/>
                </a:lnTo>
                <a:close/>
                <a:moveTo>
                  <a:pt x="57" y="320"/>
                </a:moveTo>
                <a:lnTo>
                  <a:pt x="57" y="320"/>
                </a:lnTo>
                <a:lnTo>
                  <a:pt x="60" y="316"/>
                </a:lnTo>
                <a:lnTo>
                  <a:pt x="60" y="316"/>
                </a:lnTo>
                <a:lnTo>
                  <a:pt x="60" y="316"/>
                </a:lnTo>
                <a:lnTo>
                  <a:pt x="60" y="316"/>
                </a:lnTo>
                <a:lnTo>
                  <a:pt x="58" y="314"/>
                </a:lnTo>
                <a:lnTo>
                  <a:pt x="58" y="314"/>
                </a:lnTo>
                <a:lnTo>
                  <a:pt x="55" y="317"/>
                </a:lnTo>
                <a:lnTo>
                  <a:pt x="55" y="317"/>
                </a:lnTo>
                <a:lnTo>
                  <a:pt x="57" y="320"/>
                </a:lnTo>
                <a:lnTo>
                  <a:pt x="57" y="320"/>
                </a:lnTo>
                <a:close/>
                <a:moveTo>
                  <a:pt x="244" y="294"/>
                </a:moveTo>
                <a:lnTo>
                  <a:pt x="244" y="294"/>
                </a:lnTo>
                <a:lnTo>
                  <a:pt x="250" y="289"/>
                </a:lnTo>
                <a:lnTo>
                  <a:pt x="250" y="289"/>
                </a:lnTo>
                <a:lnTo>
                  <a:pt x="250" y="289"/>
                </a:lnTo>
                <a:lnTo>
                  <a:pt x="250" y="289"/>
                </a:lnTo>
                <a:lnTo>
                  <a:pt x="249" y="289"/>
                </a:lnTo>
                <a:lnTo>
                  <a:pt x="249" y="289"/>
                </a:lnTo>
                <a:lnTo>
                  <a:pt x="247" y="289"/>
                </a:lnTo>
                <a:lnTo>
                  <a:pt x="247" y="289"/>
                </a:lnTo>
                <a:lnTo>
                  <a:pt x="244" y="294"/>
                </a:lnTo>
                <a:lnTo>
                  <a:pt x="244" y="294"/>
                </a:lnTo>
                <a:close/>
                <a:moveTo>
                  <a:pt x="102" y="337"/>
                </a:moveTo>
                <a:lnTo>
                  <a:pt x="102" y="337"/>
                </a:lnTo>
                <a:lnTo>
                  <a:pt x="101" y="340"/>
                </a:lnTo>
                <a:lnTo>
                  <a:pt x="99" y="343"/>
                </a:lnTo>
                <a:lnTo>
                  <a:pt x="99" y="343"/>
                </a:lnTo>
                <a:lnTo>
                  <a:pt x="101" y="343"/>
                </a:lnTo>
                <a:lnTo>
                  <a:pt x="101" y="343"/>
                </a:lnTo>
                <a:lnTo>
                  <a:pt x="104" y="340"/>
                </a:lnTo>
                <a:lnTo>
                  <a:pt x="104" y="340"/>
                </a:lnTo>
                <a:lnTo>
                  <a:pt x="102" y="337"/>
                </a:lnTo>
                <a:lnTo>
                  <a:pt x="102" y="337"/>
                </a:lnTo>
                <a:close/>
                <a:moveTo>
                  <a:pt x="224" y="44"/>
                </a:moveTo>
                <a:lnTo>
                  <a:pt x="224" y="44"/>
                </a:lnTo>
                <a:lnTo>
                  <a:pt x="227" y="50"/>
                </a:lnTo>
                <a:lnTo>
                  <a:pt x="227" y="50"/>
                </a:lnTo>
                <a:lnTo>
                  <a:pt x="230" y="48"/>
                </a:lnTo>
                <a:lnTo>
                  <a:pt x="230" y="48"/>
                </a:lnTo>
                <a:lnTo>
                  <a:pt x="226" y="44"/>
                </a:lnTo>
                <a:lnTo>
                  <a:pt x="226" y="44"/>
                </a:lnTo>
                <a:lnTo>
                  <a:pt x="224" y="44"/>
                </a:lnTo>
                <a:lnTo>
                  <a:pt x="224" y="44"/>
                </a:lnTo>
                <a:close/>
                <a:moveTo>
                  <a:pt x="233" y="188"/>
                </a:moveTo>
                <a:lnTo>
                  <a:pt x="233" y="188"/>
                </a:lnTo>
                <a:lnTo>
                  <a:pt x="232" y="188"/>
                </a:lnTo>
                <a:lnTo>
                  <a:pt x="232" y="188"/>
                </a:lnTo>
                <a:lnTo>
                  <a:pt x="230" y="189"/>
                </a:lnTo>
                <a:lnTo>
                  <a:pt x="232" y="191"/>
                </a:lnTo>
                <a:lnTo>
                  <a:pt x="232" y="191"/>
                </a:lnTo>
                <a:lnTo>
                  <a:pt x="232" y="193"/>
                </a:lnTo>
                <a:lnTo>
                  <a:pt x="232" y="193"/>
                </a:lnTo>
                <a:lnTo>
                  <a:pt x="234" y="189"/>
                </a:lnTo>
                <a:lnTo>
                  <a:pt x="234" y="189"/>
                </a:lnTo>
                <a:lnTo>
                  <a:pt x="233" y="188"/>
                </a:lnTo>
                <a:lnTo>
                  <a:pt x="233" y="188"/>
                </a:lnTo>
                <a:close/>
                <a:moveTo>
                  <a:pt x="87" y="345"/>
                </a:moveTo>
                <a:lnTo>
                  <a:pt x="87" y="345"/>
                </a:lnTo>
                <a:lnTo>
                  <a:pt x="85" y="347"/>
                </a:lnTo>
                <a:lnTo>
                  <a:pt x="85" y="347"/>
                </a:lnTo>
                <a:lnTo>
                  <a:pt x="84" y="347"/>
                </a:lnTo>
                <a:lnTo>
                  <a:pt x="84" y="347"/>
                </a:lnTo>
                <a:lnTo>
                  <a:pt x="87" y="350"/>
                </a:lnTo>
                <a:lnTo>
                  <a:pt x="87" y="350"/>
                </a:lnTo>
                <a:lnTo>
                  <a:pt x="89" y="345"/>
                </a:lnTo>
                <a:lnTo>
                  <a:pt x="89" y="345"/>
                </a:lnTo>
                <a:lnTo>
                  <a:pt x="87" y="345"/>
                </a:lnTo>
                <a:lnTo>
                  <a:pt x="87" y="345"/>
                </a:lnTo>
                <a:close/>
                <a:moveTo>
                  <a:pt x="58" y="98"/>
                </a:moveTo>
                <a:lnTo>
                  <a:pt x="58" y="98"/>
                </a:lnTo>
                <a:lnTo>
                  <a:pt x="58" y="98"/>
                </a:lnTo>
                <a:lnTo>
                  <a:pt x="58" y="98"/>
                </a:lnTo>
                <a:lnTo>
                  <a:pt x="60" y="93"/>
                </a:lnTo>
                <a:lnTo>
                  <a:pt x="60" y="93"/>
                </a:lnTo>
                <a:lnTo>
                  <a:pt x="57" y="94"/>
                </a:lnTo>
                <a:lnTo>
                  <a:pt x="57" y="94"/>
                </a:lnTo>
                <a:lnTo>
                  <a:pt x="57" y="95"/>
                </a:lnTo>
                <a:lnTo>
                  <a:pt x="57" y="95"/>
                </a:lnTo>
                <a:lnTo>
                  <a:pt x="58" y="98"/>
                </a:lnTo>
                <a:lnTo>
                  <a:pt x="58" y="98"/>
                </a:lnTo>
                <a:close/>
                <a:moveTo>
                  <a:pt x="71" y="155"/>
                </a:moveTo>
                <a:lnTo>
                  <a:pt x="71" y="155"/>
                </a:lnTo>
                <a:lnTo>
                  <a:pt x="71" y="155"/>
                </a:lnTo>
                <a:lnTo>
                  <a:pt x="71" y="155"/>
                </a:lnTo>
                <a:lnTo>
                  <a:pt x="71" y="156"/>
                </a:lnTo>
                <a:lnTo>
                  <a:pt x="71" y="156"/>
                </a:lnTo>
                <a:lnTo>
                  <a:pt x="72" y="162"/>
                </a:lnTo>
                <a:lnTo>
                  <a:pt x="72" y="162"/>
                </a:lnTo>
                <a:lnTo>
                  <a:pt x="74" y="165"/>
                </a:lnTo>
                <a:lnTo>
                  <a:pt x="75" y="166"/>
                </a:lnTo>
                <a:lnTo>
                  <a:pt x="75" y="166"/>
                </a:lnTo>
                <a:lnTo>
                  <a:pt x="71" y="155"/>
                </a:lnTo>
                <a:lnTo>
                  <a:pt x="71" y="155"/>
                </a:lnTo>
                <a:close/>
                <a:moveTo>
                  <a:pt x="197" y="178"/>
                </a:moveTo>
                <a:lnTo>
                  <a:pt x="197" y="178"/>
                </a:lnTo>
                <a:lnTo>
                  <a:pt x="190" y="174"/>
                </a:lnTo>
                <a:lnTo>
                  <a:pt x="183" y="171"/>
                </a:lnTo>
                <a:lnTo>
                  <a:pt x="183" y="171"/>
                </a:lnTo>
                <a:lnTo>
                  <a:pt x="190" y="174"/>
                </a:lnTo>
                <a:lnTo>
                  <a:pt x="197" y="178"/>
                </a:lnTo>
                <a:lnTo>
                  <a:pt x="197" y="178"/>
                </a:lnTo>
                <a:close/>
                <a:moveTo>
                  <a:pt x="232" y="243"/>
                </a:moveTo>
                <a:lnTo>
                  <a:pt x="232" y="243"/>
                </a:lnTo>
                <a:lnTo>
                  <a:pt x="232" y="249"/>
                </a:lnTo>
                <a:lnTo>
                  <a:pt x="232" y="255"/>
                </a:lnTo>
                <a:lnTo>
                  <a:pt x="232" y="255"/>
                </a:lnTo>
                <a:lnTo>
                  <a:pt x="233" y="252"/>
                </a:lnTo>
                <a:lnTo>
                  <a:pt x="233" y="252"/>
                </a:lnTo>
                <a:lnTo>
                  <a:pt x="233" y="250"/>
                </a:lnTo>
                <a:lnTo>
                  <a:pt x="233" y="250"/>
                </a:lnTo>
                <a:lnTo>
                  <a:pt x="232" y="243"/>
                </a:lnTo>
                <a:lnTo>
                  <a:pt x="232" y="243"/>
                </a:lnTo>
                <a:close/>
                <a:moveTo>
                  <a:pt x="128" y="235"/>
                </a:moveTo>
                <a:lnTo>
                  <a:pt x="128" y="235"/>
                </a:lnTo>
                <a:lnTo>
                  <a:pt x="128" y="236"/>
                </a:lnTo>
                <a:lnTo>
                  <a:pt x="128" y="236"/>
                </a:lnTo>
                <a:lnTo>
                  <a:pt x="128" y="252"/>
                </a:lnTo>
                <a:lnTo>
                  <a:pt x="128" y="252"/>
                </a:lnTo>
                <a:lnTo>
                  <a:pt x="128" y="253"/>
                </a:lnTo>
                <a:lnTo>
                  <a:pt x="126" y="253"/>
                </a:lnTo>
                <a:lnTo>
                  <a:pt x="126" y="253"/>
                </a:lnTo>
                <a:lnTo>
                  <a:pt x="128" y="257"/>
                </a:lnTo>
                <a:lnTo>
                  <a:pt x="128" y="257"/>
                </a:lnTo>
                <a:lnTo>
                  <a:pt x="128" y="235"/>
                </a:lnTo>
                <a:lnTo>
                  <a:pt x="128" y="235"/>
                </a:lnTo>
                <a:close/>
                <a:moveTo>
                  <a:pt x="51" y="67"/>
                </a:moveTo>
                <a:lnTo>
                  <a:pt x="51" y="67"/>
                </a:lnTo>
                <a:lnTo>
                  <a:pt x="54" y="63"/>
                </a:lnTo>
                <a:lnTo>
                  <a:pt x="54" y="63"/>
                </a:lnTo>
                <a:lnTo>
                  <a:pt x="51" y="63"/>
                </a:lnTo>
                <a:lnTo>
                  <a:pt x="51" y="63"/>
                </a:lnTo>
                <a:lnTo>
                  <a:pt x="50" y="66"/>
                </a:lnTo>
                <a:lnTo>
                  <a:pt x="50" y="66"/>
                </a:lnTo>
                <a:lnTo>
                  <a:pt x="51" y="67"/>
                </a:lnTo>
                <a:lnTo>
                  <a:pt x="51" y="67"/>
                </a:lnTo>
                <a:close/>
                <a:moveTo>
                  <a:pt x="65" y="328"/>
                </a:moveTo>
                <a:lnTo>
                  <a:pt x="65" y="328"/>
                </a:lnTo>
                <a:lnTo>
                  <a:pt x="67" y="327"/>
                </a:lnTo>
                <a:lnTo>
                  <a:pt x="68" y="326"/>
                </a:lnTo>
                <a:lnTo>
                  <a:pt x="68" y="326"/>
                </a:lnTo>
                <a:lnTo>
                  <a:pt x="67" y="324"/>
                </a:lnTo>
                <a:lnTo>
                  <a:pt x="67" y="324"/>
                </a:lnTo>
                <a:lnTo>
                  <a:pt x="64" y="327"/>
                </a:lnTo>
                <a:lnTo>
                  <a:pt x="64" y="327"/>
                </a:lnTo>
                <a:lnTo>
                  <a:pt x="65" y="328"/>
                </a:lnTo>
                <a:lnTo>
                  <a:pt x="65" y="328"/>
                </a:lnTo>
                <a:close/>
                <a:moveTo>
                  <a:pt x="145" y="367"/>
                </a:moveTo>
                <a:lnTo>
                  <a:pt x="145" y="367"/>
                </a:lnTo>
                <a:lnTo>
                  <a:pt x="143" y="365"/>
                </a:lnTo>
                <a:lnTo>
                  <a:pt x="143" y="365"/>
                </a:lnTo>
                <a:lnTo>
                  <a:pt x="142" y="364"/>
                </a:lnTo>
                <a:lnTo>
                  <a:pt x="142" y="364"/>
                </a:lnTo>
                <a:lnTo>
                  <a:pt x="139" y="364"/>
                </a:lnTo>
                <a:lnTo>
                  <a:pt x="139" y="364"/>
                </a:lnTo>
                <a:lnTo>
                  <a:pt x="139" y="365"/>
                </a:lnTo>
                <a:lnTo>
                  <a:pt x="138" y="367"/>
                </a:lnTo>
                <a:lnTo>
                  <a:pt x="138" y="367"/>
                </a:lnTo>
                <a:lnTo>
                  <a:pt x="143" y="367"/>
                </a:lnTo>
                <a:lnTo>
                  <a:pt x="143" y="367"/>
                </a:lnTo>
                <a:lnTo>
                  <a:pt x="145" y="367"/>
                </a:lnTo>
                <a:lnTo>
                  <a:pt x="145" y="367"/>
                </a:lnTo>
                <a:close/>
                <a:moveTo>
                  <a:pt x="230" y="70"/>
                </a:moveTo>
                <a:lnTo>
                  <a:pt x="230" y="70"/>
                </a:lnTo>
                <a:lnTo>
                  <a:pt x="226" y="73"/>
                </a:lnTo>
                <a:lnTo>
                  <a:pt x="226" y="73"/>
                </a:lnTo>
                <a:lnTo>
                  <a:pt x="226" y="74"/>
                </a:lnTo>
                <a:lnTo>
                  <a:pt x="226" y="74"/>
                </a:lnTo>
                <a:lnTo>
                  <a:pt x="232" y="71"/>
                </a:lnTo>
                <a:lnTo>
                  <a:pt x="232" y="71"/>
                </a:lnTo>
                <a:lnTo>
                  <a:pt x="230" y="70"/>
                </a:lnTo>
                <a:lnTo>
                  <a:pt x="230" y="70"/>
                </a:lnTo>
                <a:close/>
                <a:moveTo>
                  <a:pt x="207" y="172"/>
                </a:moveTo>
                <a:lnTo>
                  <a:pt x="207" y="172"/>
                </a:lnTo>
                <a:lnTo>
                  <a:pt x="209" y="169"/>
                </a:lnTo>
                <a:lnTo>
                  <a:pt x="209" y="169"/>
                </a:lnTo>
                <a:lnTo>
                  <a:pt x="205" y="168"/>
                </a:lnTo>
                <a:lnTo>
                  <a:pt x="205" y="168"/>
                </a:lnTo>
                <a:lnTo>
                  <a:pt x="205" y="168"/>
                </a:lnTo>
                <a:lnTo>
                  <a:pt x="205" y="168"/>
                </a:lnTo>
                <a:lnTo>
                  <a:pt x="207" y="172"/>
                </a:lnTo>
                <a:lnTo>
                  <a:pt x="207" y="172"/>
                </a:lnTo>
                <a:lnTo>
                  <a:pt x="207" y="172"/>
                </a:lnTo>
                <a:lnTo>
                  <a:pt x="207" y="172"/>
                </a:lnTo>
                <a:close/>
                <a:moveTo>
                  <a:pt x="85" y="74"/>
                </a:moveTo>
                <a:lnTo>
                  <a:pt x="85" y="74"/>
                </a:lnTo>
                <a:lnTo>
                  <a:pt x="84" y="75"/>
                </a:lnTo>
                <a:lnTo>
                  <a:pt x="84" y="75"/>
                </a:lnTo>
                <a:lnTo>
                  <a:pt x="84" y="80"/>
                </a:lnTo>
                <a:lnTo>
                  <a:pt x="84" y="80"/>
                </a:lnTo>
                <a:lnTo>
                  <a:pt x="85" y="80"/>
                </a:lnTo>
                <a:lnTo>
                  <a:pt x="85" y="80"/>
                </a:lnTo>
                <a:lnTo>
                  <a:pt x="87" y="81"/>
                </a:lnTo>
                <a:lnTo>
                  <a:pt x="87" y="81"/>
                </a:lnTo>
                <a:lnTo>
                  <a:pt x="85" y="74"/>
                </a:lnTo>
                <a:lnTo>
                  <a:pt x="85" y="74"/>
                </a:lnTo>
                <a:close/>
                <a:moveTo>
                  <a:pt x="78" y="185"/>
                </a:moveTo>
                <a:lnTo>
                  <a:pt x="78" y="185"/>
                </a:lnTo>
                <a:lnTo>
                  <a:pt x="75" y="181"/>
                </a:lnTo>
                <a:lnTo>
                  <a:pt x="75" y="181"/>
                </a:lnTo>
                <a:lnTo>
                  <a:pt x="74" y="182"/>
                </a:lnTo>
                <a:lnTo>
                  <a:pt x="74" y="182"/>
                </a:lnTo>
                <a:lnTo>
                  <a:pt x="77" y="186"/>
                </a:lnTo>
                <a:lnTo>
                  <a:pt x="77" y="186"/>
                </a:lnTo>
                <a:lnTo>
                  <a:pt x="78" y="185"/>
                </a:lnTo>
                <a:lnTo>
                  <a:pt x="78" y="185"/>
                </a:lnTo>
                <a:close/>
                <a:moveTo>
                  <a:pt x="94" y="70"/>
                </a:moveTo>
                <a:lnTo>
                  <a:pt x="94" y="70"/>
                </a:lnTo>
                <a:lnTo>
                  <a:pt x="92" y="70"/>
                </a:lnTo>
                <a:lnTo>
                  <a:pt x="92" y="70"/>
                </a:lnTo>
                <a:lnTo>
                  <a:pt x="91" y="73"/>
                </a:lnTo>
                <a:lnTo>
                  <a:pt x="91" y="73"/>
                </a:lnTo>
                <a:lnTo>
                  <a:pt x="91" y="75"/>
                </a:lnTo>
                <a:lnTo>
                  <a:pt x="91" y="75"/>
                </a:lnTo>
                <a:lnTo>
                  <a:pt x="91" y="75"/>
                </a:lnTo>
                <a:lnTo>
                  <a:pt x="91" y="75"/>
                </a:lnTo>
                <a:lnTo>
                  <a:pt x="94" y="73"/>
                </a:lnTo>
                <a:lnTo>
                  <a:pt x="94" y="73"/>
                </a:lnTo>
                <a:lnTo>
                  <a:pt x="94" y="70"/>
                </a:lnTo>
                <a:lnTo>
                  <a:pt x="94" y="70"/>
                </a:lnTo>
                <a:close/>
                <a:moveTo>
                  <a:pt x="72" y="87"/>
                </a:moveTo>
                <a:lnTo>
                  <a:pt x="72" y="87"/>
                </a:lnTo>
                <a:lnTo>
                  <a:pt x="71" y="87"/>
                </a:lnTo>
                <a:lnTo>
                  <a:pt x="71" y="87"/>
                </a:lnTo>
                <a:lnTo>
                  <a:pt x="71" y="88"/>
                </a:lnTo>
                <a:lnTo>
                  <a:pt x="71" y="88"/>
                </a:lnTo>
                <a:lnTo>
                  <a:pt x="70" y="90"/>
                </a:lnTo>
                <a:lnTo>
                  <a:pt x="70" y="90"/>
                </a:lnTo>
                <a:lnTo>
                  <a:pt x="68" y="91"/>
                </a:lnTo>
                <a:lnTo>
                  <a:pt x="68" y="91"/>
                </a:lnTo>
                <a:lnTo>
                  <a:pt x="70" y="93"/>
                </a:lnTo>
                <a:lnTo>
                  <a:pt x="70" y="94"/>
                </a:lnTo>
                <a:lnTo>
                  <a:pt x="70" y="94"/>
                </a:lnTo>
                <a:lnTo>
                  <a:pt x="71" y="91"/>
                </a:lnTo>
                <a:lnTo>
                  <a:pt x="71" y="91"/>
                </a:lnTo>
                <a:lnTo>
                  <a:pt x="72" y="91"/>
                </a:lnTo>
                <a:lnTo>
                  <a:pt x="72" y="91"/>
                </a:lnTo>
                <a:lnTo>
                  <a:pt x="72" y="87"/>
                </a:lnTo>
                <a:lnTo>
                  <a:pt x="72" y="87"/>
                </a:lnTo>
                <a:close/>
                <a:moveTo>
                  <a:pt x="16" y="246"/>
                </a:moveTo>
                <a:lnTo>
                  <a:pt x="16" y="246"/>
                </a:lnTo>
                <a:lnTo>
                  <a:pt x="17" y="255"/>
                </a:lnTo>
                <a:lnTo>
                  <a:pt x="18" y="262"/>
                </a:lnTo>
                <a:lnTo>
                  <a:pt x="18" y="262"/>
                </a:lnTo>
                <a:lnTo>
                  <a:pt x="17" y="253"/>
                </a:lnTo>
                <a:lnTo>
                  <a:pt x="16" y="246"/>
                </a:lnTo>
                <a:lnTo>
                  <a:pt x="16" y="246"/>
                </a:lnTo>
                <a:close/>
                <a:moveTo>
                  <a:pt x="45" y="147"/>
                </a:moveTo>
                <a:lnTo>
                  <a:pt x="45" y="147"/>
                </a:lnTo>
                <a:lnTo>
                  <a:pt x="48" y="147"/>
                </a:lnTo>
                <a:lnTo>
                  <a:pt x="48" y="147"/>
                </a:lnTo>
                <a:lnTo>
                  <a:pt x="48" y="141"/>
                </a:lnTo>
                <a:lnTo>
                  <a:pt x="48" y="141"/>
                </a:lnTo>
                <a:lnTo>
                  <a:pt x="47" y="142"/>
                </a:lnTo>
                <a:lnTo>
                  <a:pt x="47" y="142"/>
                </a:lnTo>
                <a:lnTo>
                  <a:pt x="47" y="142"/>
                </a:lnTo>
                <a:lnTo>
                  <a:pt x="47" y="142"/>
                </a:lnTo>
                <a:lnTo>
                  <a:pt x="45" y="147"/>
                </a:lnTo>
                <a:lnTo>
                  <a:pt x="45" y="147"/>
                </a:lnTo>
                <a:close/>
                <a:moveTo>
                  <a:pt x="27" y="134"/>
                </a:moveTo>
                <a:lnTo>
                  <a:pt x="27" y="134"/>
                </a:lnTo>
                <a:lnTo>
                  <a:pt x="28" y="122"/>
                </a:lnTo>
                <a:lnTo>
                  <a:pt x="28" y="122"/>
                </a:lnTo>
                <a:lnTo>
                  <a:pt x="28" y="122"/>
                </a:lnTo>
                <a:lnTo>
                  <a:pt x="28" y="122"/>
                </a:lnTo>
                <a:lnTo>
                  <a:pt x="25" y="134"/>
                </a:lnTo>
                <a:lnTo>
                  <a:pt x="25" y="134"/>
                </a:lnTo>
                <a:lnTo>
                  <a:pt x="27" y="134"/>
                </a:lnTo>
                <a:lnTo>
                  <a:pt x="27" y="134"/>
                </a:lnTo>
                <a:close/>
                <a:moveTo>
                  <a:pt x="209" y="321"/>
                </a:moveTo>
                <a:lnTo>
                  <a:pt x="209" y="321"/>
                </a:lnTo>
                <a:lnTo>
                  <a:pt x="209" y="320"/>
                </a:lnTo>
                <a:lnTo>
                  <a:pt x="209" y="320"/>
                </a:lnTo>
                <a:lnTo>
                  <a:pt x="214" y="316"/>
                </a:lnTo>
                <a:lnTo>
                  <a:pt x="214" y="316"/>
                </a:lnTo>
                <a:lnTo>
                  <a:pt x="214" y="314"/>
                </a:lnTo>
                <a:lnTo>
                  <a:pt x="214" y="314"/>
                </a:lnTo>
                <a:lnTo>
                  <a:pt x="213" y="314"/>
                </a:lnTo>
                <a:lnTo>
                  <a:pt x="213" y="314"/>
                </a:lnTo>
                <a:lnTo>
                  <a:pt x="213" y="314"/>
                </a:lnTo>
                <a:lnTo>
                  <a:pt x="213" y="314"/>
                </a:lnTo>
                <a:lnTo>
                  <a:pt x="209" y="321"/>
                </a:lnTo>
                <a:lnTo>
                  <a:pt x="209" y="321"/>
                </a:lnTo>
                <a:close/>
                <a:moveTo>
                  <a:pt x="205" y="40"/>
                </a:moveTo>
                <a:lnTo>
                  <a:pt x="205" y="40"/>
                </a:lnTo>
                <a:lnTo>
                  <a:pt x="203" y="41"/>
                </a:lnTo>
                <a:lnTo>
                  <a:pt x="203" y="41"/>
                </a:lnTo>
                <a:lnTo>
                  <a:pt x="203" y="43"/>
                </a:lnTo>
                <a:lnTo>
                  <a:pt x="203" y="43"/>
                </a:lnTo>
                <a:lnTo>
                  <a:pt x="205" y="44"/>
                </a:lnTo>
                <a:lnTo>
                  <a:pt x="205" y="46"/>
                </a:lnTo>
                <a:lnTo>
                  <a:pt x="205" y="46"/>
                </a:lnTo>
                <a:lnTo>
                  <a:pt x="207" y="43"/>
                </a:lnTo>
                <a:lnTo>
                  <a:pt x="207" y="43"/>
                </a:lnTo>
                <a:lnTo>
                  <a:pt x="205" y="40"/>
                </a:lnTo>
                <a:lnTo>
                  <a:pt x="205" y="40"/>
                </a:lnTo>
                <a:close/>
                <a:moveTo>
                  <a:pt x="237" y="154"/>
                </a:moveTo>
                <a:lnTo>
                  <a:pt x="237" y="154"/>
                </a:lnTo>
                <a:lnTo>
                  <a:pt x="232" y="155"/>
                </a:lnTo>
                <a:lnTo>
                  <a:pt x="232" y="155"/>
                </a:lnTo>
                <a:lnTo>
                  <a:pt x="230" y="155"/>
                </a:lnTo>
                <a:lnTo>
                  <a:pt x="230" y="155"/>
                </a:lnTo>
                <a:lnTo>
                  <a:pt x="230" y="158"/>
                </a:lnTo>
                <a:lnTo>
                  <a:pt x="230" y="158"/>
                </a:lnTo>
                <a:lnTo>
                  <a:pt x="232" y="156"/>
                </a:lnTo>
                <a:lnTo>
                  <a:pt x="232" y="156"/>
                </a:lnTo>
                <a:lnTo>
                  <a:pt x="233" y="156"/>
                </a:lnTo>
                <a:lnTo>
                  <a:pt x="233" y="156"/>
                </a:lnTo>
                <a:lnTo>
                  <a:pt x="234" y="155"/>
                </a:lnTo>
                <a:lnTo>
                  <a:pt x="234" y="155"/>
                </a:lnTo>
                <a:lnTo>
                  <a:pt x="236" y="155"/>
                </a:lnTo>
                <a:lnTo>
                  <a:pt x="236" y="155"/>
                </a:lnTo>
                <a:lnTo>
                  <a:pt x="237" y="154"/>
                </a:lnTo>
                <a:lnTo>
                  <a:pt x="237" y="154"/>
                </a:lnTo>
                <a:close/>
                <a:moveTo>
                  <a:pt x="234" y="58"/>
                </a:moveTo>
                <a:lnTo>
                  <a:pt x="234" y="58"/>
                </a:lnTo>
                <a:lnTo>
                  <a:pt x="232" y="60"/>
                </a:lnTo>
                <a:lnTo>
                  <a:pt x="232" y="60"/>
                </a:lnTo>
                <a:lnTo>
                  <a:pt x="233" y="63"/>
                </a:lnTo>
                <a:lnTo>
                  <a:pt x="233" y="63"/>
                </a:lnTo>
                <a:lnTo>
                  <a:pt x="236" y="60"/>
                </a:lnTo>
                <a:lnTo>
                  <a:pt x="236" y="60"/>
                </a:lnTo>
                <a:lnTo>
                  <a:pt x="234" y="58"/>
                </a:lnTo>
                <a:lnTo>
                  <a:pt x="234" y="58"/>
                </a:lnTo>
                <a:close/>
                <a:moveTo>
                  <a:pt x="246" y="77"/>
                </a:moveTo>
                <a:lnTo>
                  <a:pt x="246" y="77"/>
                </a:lnTo>
                <a:lnTo>
                  <a:pt x="247" y="75"/>
                </a:lnTo>
                <a:lnTo>
                  <a:pt x="247" y="75"/>
                </a:lnTo>
                <a:lnTo>
                  <a:pt x="246" y="73"/>
                </a:lnTo>
                <a:lnTo>
                  <a:pt x="244" y="70"/>
                </a:lnTo>
                <a:lnTo>
                  <a:pt x="244" y="70"/>
                </a:lnTo>
                <a:lnTo>
                  <a:pt x="243" y="70"/>
                </a:lnTo>
                <a:lnTo>
                  <a:pt x="243" y="70"/>
                </a:lnTo>
                <a:lnTo>
                  <a:pt x="246" y="77"/>
                </a:lnTo>
                <a:lnTo>
                  <a:pt x="246" y="77"/>
                </a:lnTo>
                <a:close/>
                <a:moveTo>
                  <a:pt x="101" y="56"/>
                </a:moveTo>
                <a:lnTo>
                  <a:pt x="101" y="56"/>
                </a:lnTo>
                <a:lnTo>
                  <a:pt x="99" y="56"/>
                </a:lnTo>
                <a:lnTo>
                  <a:pt x="99" y="56"/>
                </a:lnTo>
                <a:lnTo>
                  <a:pt x="95" y="58"/>
                </a:lnTo>
                <a:lnTo>
                  <a:pt x="95" y="58"/>
                </a:lnTo>
                <a:lnTo>
                  <a:pt x="95" y="60"/>
                </a:lnTo>
                <a:lnTo>
                  <a:pt x="95" y="60"/>
                </a:lnTo>
                <a:lnTo>
                  <a:pt x="99" y="57"/>
                </a:lnTo>
                <a:lnTo>
                  <a:pt x="99" y="57"/>
                </a:lnTo>
                <a:lnTo>
                  <a:pt x="101" y="56"/>
                </a:lnTo>
                <a:lnTo>
                  <a:pt x="101" y="56"/>
                </a:lnTo>
                <a:close/>
                <a:moveTo>
                  <a:pt x="98" y="61"/>
                </a:moveTo>
                <a:lnTo>
                  <a:pt x="98" y="61"/>
                </a:lnTo>
                <a:lnTo>
                  <a:pt x="98" y="61"/>
                </a:lnTo>
                <a:lnTo>
                  <a:pt x="98" y="61"/>
                </a:lnTo>
                <a:lnTo>
                  <a:pt x="95" y="63"/>
                </a:lnTo>
                <a:lnTo>
                  <a:pt x="95" y="63"/>
                </a:lnTo>
                <a:lnTo>
                  <a:pt x="95" y="63"/>
                </a:lnTo>
                <a:lnTo>
                  <a:pt x="95" y="63"/>
                </a:lnTo>
                <a:lnTo>
                  <a:pt x="95" y="67"/>
                </a:lnTo>
                <a:lnTo>
                  <a:pt x="95" y="67"/>
                </a:lnTo>
                <a:lnTo>
                  <a:pt x="97" y="66"/>
                </a:lnTo>
                <a:lnTo>
                  <a:pt x="97" y="66"/>
                </a:lnTo>
                <a:lnTo>
                  <a:pt x="98" y="61"/>
                </a:lnTo>
                <a:lnTo>
                  <a:pt x="98" y="61"/>
                </a:lnTo>
                <a:close/>
                <a:moveTo>
                  <a:pt x="25" y="259"/>
                </a:moveTo>
                <a:lnTo>
                  <a:pt x="25" y="259"/>
                </a:lnTo>
                <a:lnTo>
                  <a:pt x="24" y="263"/>
                </a:lnTo>
                <a:lnTo>
                  <a:pt x="24" y="263"/>
                </a:lnTo>
                <a:lnTo>
                  <a:pt x="24" y="264"/>
                </a:lnTo>
                <a:lnTo>
                  <a:pt x="24" y="264"/>
                </a:lnTo>
                <a:lnTo>
                  <a:pt x="24" y="266"/>
                </a:lnTo>
                <a:lnTo>
                  <a:pt x="24" y="266"/>
                </a:lnTo>
                <a:lnTo>
                  <a:pt x="27" y="262"/>
                </a:lnTo>
                <a:lnTo>
                  <a:pt x="27" y="262"/>
                </a:lnTo>
                <a:lnTo>
                  <a:pt x="25" y="259"/>
                </a:lnTo>
                <a:lnTo>
                  <a:pt x="25" y="259"/>
                </a:lnTo>
                <a:close/>
                <a:moveTo>
                  <a:pt x="104" y="208"/>
                </a:moveTo>
                <a:lnTo>
                  <a:pt x="104" y="208"/>
                </a:lnTo>
                <a:lnTo>
                  <a:pt x="104" y="208"/>
                </a:lnTo>
                <a:lnTo>
                  <a:pt x="104" y="208"/>
                </a:lnTo>
                <a:lnTo>
                  <a:pt x="104" y="206"/>
                </a:lnTo>
                <a:lnTo>
                  <a:pt x="102" y="206"/>
                </a:lnTo>
                <a:lnTo>
                  <a:pt x="102" y="206"/>
                </a:lnTo>
                <a:lnTo>
                  <a:pt x="98" y="203"/>
                </a:lnTo>
                <a:lnTo>
                  <a:pt x="98" y="203"/>
                </a:lnTo>
                <a:lnTo>
                  <a:pt x="98" y="203"/>
                </a:lnTo>
                <a:lnTo>
                  <a:pt x="98" y="203"/>
                </a:lnTo>
                <a:lnTo>
                  <a:pt x="98" y="203"/>
                </a:lnTo>
                <a:lnTo>
                  <a:pt x="98" y="203"/>
                </a:lnTo>
                <a:lnTo>
                  <a:pt x="99" y="205"/>
                </a:lnTo>
                <a:lnTo>
                  <a:pt x="99" y="205"/>
                </a:lnTo>
                <a:lnTo>
                  <a:pt x="101" y="205"/>
                </a:lnTo>
                <a:lnTo>
                  <a:pt x="101" y="205"/>
                </a:lnTo>
                <a:lnTo>
                  <a:pt x="102" y="208"/>
                </a:lnTo>
                <a:lnTo>
                  <a:pt x="102" y="208"/>
                </a:lnTo>
                <a:lnTo>
                  <a:pt x="102" y="209"/>
                </a:lnTo>
                <a:lnTo>
                  <a:pt x="102" y="209"/>
                </a:lnTo>
                <a:lnTo>
                  <a:pt x="104" y="208"/>
                </a:lnTo>
                <a:lnTo>
                  <a:pt x="104" y="208"/>
                </a:lnTo>
                <a:close/>
                <a:moveTo>
                  <a:pt x="247" y="152"/>
                </a:moveTo>
                <a:lnTo>
                  <a:pt x="247" y="152"/>
                </a:lnTo>
                <a:lnTo>
                  <a:pt x="247" y="155"/>
                </a:lnTo>
                <a:lnTo>
                  <a:pt x="247" y="155"/>
                </a:lnTo>
                <a:lnTo>
                  <a:pt x="249" y="155"/>
                </a:lnTo>
                <a:lnTo>
                  <a:pt x="249" y="155"/>
                </a:lnTo>
                <a:lnTo>
                  <a:pt x="249" y="151"/>
                </a:lnTo>
                <a:lnTo>
                  <a:pt x="249" y="151"/>
                </a:lnTo>
                <a:lnTo>
                  <a:pt x="247" y="152"/>
                </a:lnTo>
                <a:lnTo>
                  <a:pt x="247" y="152"/>
                </a:lnTo>
                <a:close/>
                <a:moveTo>
                  <a:pt x="190" y="33"/>
                </a:moveTo>
                <a:lnTo>
                  <a:pt x="190" y="33"/>
                </a:lnTo>
                <a:lnTo>
                  <a:pt x="192" y="30"/>
                </a:lnTo>
                <a:lnTo>
                  <a:pt x="192" y="30"/>
                </a:lnTo>
                <a:lnTo>
                  <a:pt x="190" y="30"/>
                </a:lnTo>
                <a:lnTo>
                  <a:pt x="190" y="30"/>
                </a:lnTo>
                <a:lnTo>
                  <a:pt x="189" y="30"/>
                </a:lnTo>
                <a:lnTo>
                  <a:pt x="189" y="30"/>
                </a:lnTo>
                <a:lnTo>
                  <a:pt x="187" y="30"/>
                </a:lnTo>
                <a:lnTo>
                  <a:pt x="187" y="30"/>
                </a:lnTo>
                <a:lnTo>
                  <a:pt x="190" y="33"/>
                </a:lnTo>
                <a:lnTo>
                  <a:pt x="190" y="33"/>
                </a:lnTo>
                <a:close/>
                <a:moveTo>
                  <a:pt x="251" y="138"/>
                </a:moveTo>
                <a:lnTo>
                  <a:pt x="251" y="138"/>
                </a:lnTo>
                <a:lnTo>
                  <a:pt x="253" y="132"/>
                </a:lnTo>
                <a:lnTo>
                  <a:pt x="253" y="132"/>
                </a:lnTo>
                <a:lnTo>
                  <a:pt x="250" y="134"/>
                </a:lnTo>
                <a:lnTo>
                  <a:pt x="250" y="134"/>
                </a:lnTo>
                <a:lnTo>
                  <a:pt x="250" y="138"/>
                </a:lnTo>
                <a:lnTo>
                  <a:pt x="250" y="138"/>
                </a:lnTo>
                <a:lnTo>
                  <a:pt x="251" y="138"/>
                </a:lnTo>
                <a:lnTo>
                  <a:pt x="251" y="138"/>
                </a:lnTo>
                <a:close/>
                <a:moveTo>
                  <a:pt x="61" y="340"/>
                </a:moveTo>
                <a:lnTo>
                  <a:pt x="61" y="340"/>
                </a:lnTo>
                <a:lnTo>
                  <a:pt x="58" y="337"/>
                </a:lnTo>
                <a:lnTo>
                  <a:pt x="58" y="337"/>
                </a:lnTo>
                <a:lnTo>
                  <a:pt x="52" y="333"/>
                </a:lnTo>
                <a:lnTo>
                  <a:pt x="52" y="333"/>
                </a:lnTo>
                <a:lnTo>
                  <a:pt x="52" y="333"/>
                </a:lnTo>
                <a:lnTo>
                  <a:pt x="52" y="333"/>
                </a:lnTo>
                <a:lnTo>
                  <a:pt x="52" y="334"/>
                </a:lnTo>
                <a:lnTo>
                  <a:pt x="54" y="336"/>
                </a:lnTo>
                <a:lnTo>
                  <a:pt x="54" y="336"/>
                </a:lnTo>
                <a:lnTo>
                  <a:pt x="61" y="340"/>
                </a:lnTo>
                <a:lnTo>
                  <a:pt x="61" y="340"/>
                </a:lnTo>
                <a:lnTo>
                  <a:pt x="61" y="340"/>
                </a:lnTo>
                <a:lnTo>
                  <a:pt x="61" y="340"/>
                </a:lnTo>
                <a:close/>
                <a:moveTo>
                  <a:pt x="249" y="210"/>
                </a:moveTo>
                <a:lnTo>
                  <a:pt x="249" y="210"/>
                </a:lnTo>
                <a:lnTo>
                  <a:pt x="250" y="210"/>
                </a:lnTo>
                <a:lnTo>
                  <a:pt x="250" y="210"/>
                </a:lnTo>
                <a:lnTo>
                  <a:pt x="250" y="209"/>
                </a:lnTo>
                <a:lnTo>
                  <a:pt x="250" y="209"/>
                </a:lnTo>
                <a:lnTo>
                  <a:pt x="251" y="206"/>
                </a:lnTo>
                <a:lnTo>
                  <a:pt x="251" y="206"/>
                </a:lnTo>
                <a:lnTo>
                  <a:pt x="251" y="205"/>
                </a:lnTo>
                <a:lnTo>
                  <a:pt x="251" y="205"/>
                </a:lnTo>
                <a:lnTo>
                  <a:pt x="249" y="206"/>
                </a:lnTo>
                <a:lnTo>
                  <a:pt x="249" y="206"/>
                </a:lnTo>
                <a:lnTo>
                  <a:pt x="249" y="206"/>
                </a:lnTo>
                <a:lnTo>
                  <a:pt x="249" y="206"/>
                </a:lnTo>
                <a:lnTo>
                  <a:pt x="249" y="210"/>
                </a:lnTo>
                <a:lnTo>
                  <a:pt x="249" y="210"/>
                </a:lnTo>
                <a:close/>
                <a:moveTo>
                  <a:pt x="186" y="162"/>
                </a:moveTo>
                <a:lnTo>
                  <a:pt x="186" y="162"/>
                </a:lnTo>
                <a:lnTo>
                  <a:pt x="182" y="161"/>
                </a:lnTo>
                <a:lnTo>
                  <a:pt x="178" y="159"/>
                </a:lnTo>
                <a:lnTo>
                  <a:pt x="178" y="159"/>
                </a:lnTo>
                <a:lnTo>
                  <a:pt x="179" y="161"/>
                </a:lnTo>
                <a:lnTo>
                  <a:pt x="179" y="161"/>
                </a:lnTo>
                <a:lnTo>
                  <a:pt x="186" y="162"/>
                </a:lnTo>
                <a:lnTo>
                  <a:pt x="186" y="162"/>
                </a:lnTo>
                <a:close/>
                <a:moveTo>
                  <a:pt x="64" y="272"/>
                </a:moveTo>
                <a:lnTo>
                  <a:pt x="64" y="272"/>
                </a:lnTo>
                <a:lnTo>
                  <a:pt x="64" y="272"/>
                </a:lnTo>
                <a:lnTo>
                  <a:pt x="64" y="272"/>
                </a:lnTo>
                <a:lnTo>
                  <a:pt x="61" y="259"/>
                </a:lnTo>
                <a:lnTo>
                  <a:pt x="61" y="259"/>
                </a:lnTo>
                <a:lnTo>
                  <a:pt x="60" y="256"/>
                </a:lnTo>
                <a:lnTo>
                  <a:pt x="60" y="256"/>
                </a:lnTo>
                <a:lnTo>
                  <a:pt x="60" y="256"/>
                </a:lnTo>
                <a:lnTo>
                  <a:pt x="60" y="256"/>
                </a:lnTo>
                <a:lnTo>
                  <a:pt x="62" y="267"/>
                </a:lnTo>
                <a:lnTo>
                  <a:pt x="62" y="267"/>
                </a:lnTo>
                <a:lnTo>
                  <a:pt x="64" y="272"/>
                </a:lnTo>
                <a:lnTo>
                  <a:pt x="64" y="272"/>
                </a:lnTo>
                <a:close/>
                <a:moveTo>
                  <a:pt x="27" y="273"/>
                </a:moveTo>
                <a:lnTo>
                  <a:pt x="27" y="273"/>
                </a:lnTo>
                <a:lnTo>
                  <a:pt x="28" y="272"/>
                </a:lnTo>
                <a:lnTo>
                  <a:pt x="28" y="272"/>
                </a:lnTo>
                <a:lnTo>
                  <a:pt x="30" y="270"/>
                </a:lnTo>
                <a:lnTo>
                  <a:pt x="30" y="270"/>
                </a:lnTo>
                <a:lnTo>
                  <a:pt x="28" y="267"/>
                </a:lnTo>
                <a:lnTo>
                  <a:pt x="28" y="267"/>
                </a:lnTo>
                <a:lnTo>
                  <a:pt x="25" y="270"/>
                </a:lnTo>
                <a:lnTo>
                  <a:pt x="25" y="270"/>
                </a:lnTo>
                <a:lnTo>
                  <a:pt x="25" y="272"/>
                </a:lnTo>
                <a:lnTo>
                  <a:pt x="25" y="272"/>
                </a:lnTo>
                <a:lnTo>
                  <a:pt x="27" y="273"/>
                </a:lnTo>
                <a:lnTo>
                  <a:pt x="27" y="273"/>
                </a:lnTo>
                <a:close/>
                <a:moveTo>
                  <a:pt x="126" y="219"/>
                </a:moveTo>
                <a:lnTo>
                  <a:pt x="126" y="219"/>
                </a:lnTo>
                <a:lnTo>
                  <a:pt x="126" y="219"/>
                </a:lnTo>
                <a:lnTo>
                  <a:pt x="126" y="219"/>
                </a:lnTo>
                <a:lnTo>
                  <a:pt x="125" y="222"/>
                </a:lnTo>
                <a:lnTo>
                  <a:pt x="125" y="222"/>
                </a:lnTo>
                <a:lnTo>
                  <a:pt x="125" y="223"/>
                </a:lnTo>
                <a:lnTo>
                  <a:pt x="125" y="223"/>
                </a:lnTo>
                <a:lnTo>
                  <a:pt x="125" y="228"/>
                </a:lnTo>
                <a:lnTo>
                  <a:pt x="125" y="228"/>
                </a:lnTo>
                <a:lnTo>
                  <a:pt x="126" y="228"/>
                </a:lnTo>
                <a:lnTo>
                  <a:pt x="126" y="228"/>
                </a:lnTo>
                <a:lnTo>
                  <a:pt x="126" y="219"/>
                </a:lnTo>
                <a:lnTo>
                  <a:pt x="126" y="219"/>
                </a:lnTo>
                <a:close/>
                <a:moveTo>
                  <a:pt x="261" y="202"/>
                </a:moveTo>
                <a:lnTo>
                  <a:pt x="261" y="202"/>
                </a:lnTo>
                <a:lnTo>
                  <a:pt x="261" y="202"/>
                </a:lnTo>
                <a:lnTo>
                  <a:pt x="261" y="202"/>
                </a:lnTo>
                <a:lnTo>
                  <a:pt x="261" y="202"/>
                </a:lnTo>
                <a:lnTo>
                  <a:pt x="261" y="202"/>
                </a:lnTo>
                <a:lnTo>
                  <a:pt x="259" y="205"/>
                </a:lnTo>
                <a:lnTo>
                  <a:pt x="259" y="205"/>
                </a:lnTo>
                <a:lnTo>
                  <a:pt x="257" y="206"/>
                </a:lnTo>
                <a:lnTo>
                  <a:pt x="257" y="208"/>
                </a:lnTo>
                <a:lnTo>
                  <a:pt x="257" y="208"/>
                </a:lnTo>
                <a:lnTo>
                  <a:pt x="259" y="206"/>
                </a:lnTo>
                <a:lnTo>
                  <a:pt x="259" y="206"/>
                </a:lnTo>
                <a:lnTo>
                  <a:pt x="261" y="203"/>
                </a:lnTo>
                <a:lnTo>
                  <a:pt x="261" y="203"/>
                </a:lnTo>
                <a:lnTo>
                  <a:pt x="261" y="202"/>
                </a:lnTo>
                <a:lnTo>
                  <a:pt x="261" y="202"/>
                </a:lnTo>
                <a:close/>
                <a:moveTo>
                  <a:pt x="57" y="289"/>
                </a:moveTo>
                <a:lnTo>
                  <a:pt x="57" y="289"/>
                </a:lnTo>
                <a:lnTo>
                  <a:pt x="55" y="289"/>
                </a:lnTo>
                <a:lnTo>
                  <a:pt x="55" y="287"/>
                </a:lnTo>
                <a:lnTo>
                  <a:pt x="55" y="287"/>
                </a:lnTo>
                <a:lnTo>
                  <a:pt x="55" y="286"/>
                </a:lnTo>
                <a:lnTo>
                  <a:pt x="55" y="286"/>
                </a:lnTo>
                <a:lnTo>
                  <a:pt x="55" y="289"/>
                </a:lnTo>
                <a:lnTo>
                  <a:pt x="55" y="289"/>
                </a:lnTo>
                <a:lnTo>
                  <a:pt x="55" y="291"/>
                </a:lnTo>
                <a:lnTo>
                  <a:pt x="55" y="291"/>
                </a:lnTo>
                <a:lnTo>
                  <a:pt x="55" y="291"/>
                </a:lnTo>
                <a:lnTo>
                  <a:pt x="55" y="291"/>
                </a:lnTo>
                <a:lnTo>
                  <a:pt x="55" y="294"/>
                </a:lnTo>
                <a:lnTo>
                  <a:pt x="55" y="294"/>
                </a:lnTo>
                <a:lnTo>
                  <a:pt x="57" y="293"/>
                </a:lnTo>
                <a:lnTo>
                  <a:pt x="57" y="293"/>
                </a:lnTo>
                <a:lnTo>
                  <a:pt x="57" y="291"/>
                </a:lnTo>
                <a:lnTo>
                  <a:pt x="57" y="289"/>
                </a:lnTo>
                <a:lnTo>
                  <a:pt x="57" y="289"/>
                </a:lnTo>
                <a:close/>
                <a:moveTo>
                  <a:pt x="124" y="249"/>
                </a:moveTo>
                <a:lnTo>
                  <a:pt x="124" y="249"/>
                </a:lnTo>
                <a:lnTo>
                  <a:pt x="122" y="240"/>
                </a:lnTo>
                <a:lnTo>
                  <a:pt x="122" y="240"/>
                </a:lnTo>
                <a:lnTo>
                  <a:pt x="122" y="240"/>
                </a:lnTo>
                <a:lnTo>
                  <a:pt x="122" y="240"/>
                </a:lnTo>
                <a:lnTo>
                  <a:pt x="122" y="252"/>
                </a:lnTo>
                <a:lnTo>
                  <a:pt x="122" y="252"/>
                </a:lnTo>
                <a:lnTo>
                  <a:pt x="122" y="250"/>
                </a:lnTo>
                <a:lnTo>
                  <a:pt x="124" y="249"/>
                </a:lnTo>
                <a:lnTo>
                  <a:pt x="124" y="249"/>
                </a:lnTo>
                <a:close/>
                <a:moveTo>
                  <a:pt x="259" y="262"/>
                </a:moveTo>
                <a:lnTo>
                  <a:pt x="259" y="262"/>
                </a:lnTo>
                <a:lnTo>
                  <a:pt x="257" y="263"/>
                </a:lnTo>
                <a:lnTo>
                  <a:pt x="257" y="263"/>
                </a:lnTo>
                <a:lnTo>
                  <a:pt x="256" y="263"/>
                </a:lnTo>
                <a:lnTo>
                  <a:pt x="256" y="263"/>
                </a:lnTo>
                <a:lnTo>
                  <a:pt x="254" y="267"/>
                </a:lnTo>
                <a:lnTo>
                  <a:pt x="254" y="267"/>
                </a:lnTo>
                <a:lnTo>
                  <a:pt x="254" y="267"/>
                </a:lnTo>
                <a:lnTo>
                  <a:pt x="254" y="267"/>
                </a:lnTo>
                <a:lnTo>
                  <a:pt x="257" y="266"/>
                </a:lnTo>
                <a:lnTo>
                  <a:pt x="259" y="262"/>
                </a:lnTo>
                <a:lnTo>
                  <a:pt x="259" y="262"/>
                </a:lnTo>
                <a:close/>
                <a:moveTo>
                  <a:pt x="71" y="81"/>
                </a:moveTo>
                <a:lnTo>
                  <a:pt x="71" y="81"/>
                </a:lnTo>
                <a:lnTo>
                  <a:pt x="70" y="84"/>
                </a:lnTo>
                <a:lnTo>
                  <a:pt x="70" y="84"/>
                </a:lnTo>
                <a:lnTo>
                  <a:pt x="67" y="87"/>
                </a:lnTo>
                <a:lnTo>
                  <a:pt x="67" y="87"/>
                </a:lnTo>
                <a:lnTo>
                  <a:pt x="67" y="88"/>
                </a:lnTo>
                <a:lnTo>
                  <a:pt x="67" y="88"/>
                </a:lnTo>
                <a:lnTo>
                  <a:pt x="68" y="87"/>
                </a:lnTo>
                <a:lnTo>
                  <a:pt x="68" y="87"/>
                </a:lnTo>
                <a:lnTo>
                  <a:pt x="71" y="84"/>
                </a:lnTo>
                <a:lnTo>
                  <a:pt x="71" y="84"/>
                </a:lnTo>
                <a:lnTo>
                  <a:pt x="71" y="81"/>
                </a:lnTo>
                <a:lnTo>
                  <a:pt x="71" y="81"/>
                </a:lnTo>
                <a:close/>
                <a:moveTo>
                  <a:pt x="176" y="53"/>
                </a:moveTo>
                <a:lnTo>
                  <a:pt x="176" y="53"/>
                </a:lnTo>
                <a:lnTo>
                  <a:pt x="175" y="50"/>
                </a:lnTo>
                <a:lnTo>
                  <a:pt x="175" y="50"/>
                </a:lnTo>
                <a:lnTo>
                  <a:pt x="173" y="48"/>
                </a:lnTo>
                <a:lnTo>
                  <a:pt x="173" y="48"/>
                </a:lnTo>
                <a:lnTo>
                  <a:pt x="173" y="53"/>
                </a:lnTo>
                <a:lnTo>
                  <a:pt x="173" y="53"/>
                </a:lnTo>
                <a:lnTo>
                  <a:pt x="176" y="53"/>
                </a:lnTo>
                <a:lnTo>
                  <a:pt x="176" y="53"/>
                </a:lnTo>
                <a:close/>
                <a:moveTo>
                  <a:pt x="119" y="48"/>
                </a:moveTo>
                <a:lnTo>
                  <a:pt x="119" y="48"/>
                </a:lnTo>
                <a:lnTo>
                  <a:pt x="119" y="46"/>
                </a:lnTo>
                <a:lnTo>
                  <a:pt x="119" y="46"/>
                </a:lnTo>
                <a:lnTo>
                  <a:pt x="116" y="50"/>
                </a:lnTo>
                <a:lnTo>
                  <a:pt x="115" y="51"/>
                </a:lnTo>
                <a:lnTo>
                  <a:pt x="115" y="51"/>
                </a:lnTo>
                <a:lnTo>
                  <a:pt x="119" y="48"/>
                </a:lnTo>
                <a:lnTo>
                  <a:pt x="119" y="48"/>
                </a:lnTo>
                <a:close/>
                <a:moveTo>
                  <a:pt x="217" y="164"/>
                </a:moveTo>
                <a:lnTo>
                  <a:pt x="217" y="164"/>
                </a:lnTo>
                <a:lnTo>
                  <a:pt x="216" y="162"/>
                </a:lnTo>
                <a:lnTo>
                  <a:pt x="213" y="162"/>
                </a:lnTo>
                <a:lnTo>
                  <a:pt x="213" y="162"/>
                </a:lnTo>
                <a:lnTo>
                  <a:pt x="213" y="164"/>
                </a:lnTo>
                <a:lnTo>
                  <a:pt x="213" y="164"/>
                </a:lnTo>
                <a:lnTo>
                  <a:pt x="216" y="165"/>
                </a:lnTo>
                <a:lnTo>
                  <a:pt x="216" y="165"/>
                </a:lnTo>
                <a:lnTo>
                  <a:pt x="217" y="164"/>
                </a:lnTo>
                <a:lnTo>
                  <a:pt x="217" y="164"/>
                </a:lnTo>
                <a:close/>
                <a:moveTo>
                  <a:pt x="111" y="34"/>
                </a:moveTo>
                <a:lnTo>
                  <a:pt x="111" y="34"/>
                </a:lnTo>
                <a:lnTo>
                  <a:pt x="109" y="36"/>
                </a:lnTo>
                <a:lnTo>
                  <a:pt x="109" y="36"/>
                </a:lnTo>
                <a:lnTo>
                  <a:pt x="108" y="41"/>
                </a:lnTo>
                <a:lnTo>
                  <a:pt x="108" y="41"/>
                </a:lnTo>
                <a:lnTo>
                  <a:pt x="108" y="43"/>
                </a:lnTo>
                <a:lnTo>
                  <a:pt x="108" y="43"/>
                </a:lnTo>
                <a:lnTo>
                  <a:pt x="109" y="40"/>
                </a:lnTo>
                <a:lnTo>
                  <a:pt x="109" y="40"/>
                </a:lnTo>
                <a:lnTo>
                  <a:pt x="111" y="36"/>
                </a:lnTo>
                <a:lnTo>
                  <a:pt x="111" y="36"/>
                </a:lnTo>
                <a:lnTo>
                  <a:pt x="111" y="34"/>
                </a:lnTo>
                <a:lnTo>
                  <a:pt x="111" y="34"/>
                </a:lnTo>
                <a:close/>
                <a:moveTo>
                  <a:pt x="27" y="107"/>
                </a:moveTo>
                <a:lnTo>
                  <a:pt x="27" y="107"/>
                </a:lnTo>
                <a:lnTo>
                  <a:pt x="27" y="107"/>
                </a:lnTo>
                <a:lnTo>
                  <a:pt x="27" y="107"/>
                </a:lnTo>
                <a:lnTo>
                  <a:pt x="30" y="107"/>
                </a:lnTo>
                <a:lnTo>
                  <a:pt x="30" y="107"/>
                </a:lnTo>
                <a:lnTo>
                  <a:pt x="30" y="105"/>
                </a:lnTo>
                <a:lnTo>
                  <a:pt x="30" y="105"/>
                </a:lnTo>
                <a:lnTo>
                  <a:pt x="31" y="102"/>
                </a:lnTo>
                <a:lnTo>
                  <a:pt x="31" y="102"/>
                </a:lnTo>
                <a:lnTo>
                  <a:pt x="31" y="101"/>
                </a:lnTo>
                <a:lnTo>
                  <a:pt x="31" y="101"/>
                </a:lnTo>
                <a:lnTo>
                  <a:pt x="28" y="105"/>
                </a:lnTo>
                <a:lnTo>
                  <a:pt x="28" y="105"/>
                </a:lnTo>
                <a:lnTo>
                  <a:pt x="27" y="107"/>
                </a:lnTo>
                <a:lnTo>
                  <a:pt x="27" y="107"/>
                </a:lnTo>
                <a:close/>
                <a:moveTo>
                  <a:pt x="195" y="164"/>
                </a:moveTo>
                <a:lnTo>
                  <a:pt x="195" y="164"/>
                </a:lnTo>
                <a:lnTo>
                  <a:pt x="192" y="161"/>
                </a:lnTo>
                <a:lnTo>
                  <a:pt x="192" y="161"/>
                </a:lnTo>
                <a:lnTo>
                  <a:pt x="189" y="161"/>
                </a:lnTo>
                <a:lnTo>
                  <a:pt x="189" y="161"/>
                </a:lnTo>
                <a:lnTo>
                  <a:pt x="190" y="162"/>
                </a:lnTo>
                <a:lnTo>
                  <a:pt x="190" y="162"/>
                </a:lnTo>
                <a:lnTo>
                  <a:pt x="190" y="162"/>
                </a:lnTo>
                <a:lnTo>
                  <a:pt x="190" y="162"/>
                </a:lnTo>
                <a:lnTo>
                  <a:pt x="195" y="164"/>
                </a:lnTo>
                <a:lnTo>
                  <a:pt x="195" y="164"/>
                </a:lnTo>
                <a:close/>
                <a:moveTo>
                  <a:pt x="187" y="39"/>
                </a:moveTo>
                <a:lnTo>
                  <a:pt x="187" y="39"/>
                </a:lnTo>
                <a:lnTo>
                  <a:pt x="185" y="37"/>
                </a:lnTo>
                <a:lnTo>
                  <a:pt x="185" y="37"/>
                </a:lnTo>
                <a:lnTo>
                  <a:pt x="183" y="40"/>
                </a:lnTo>
                <a:lnTo>
                  <a:pt x="183" y="40"/>
                </a:lnTo>
                <a:lnTo>
                  <a:pt x="185" y="41"/>
                </a:lnTo>
                <a:lnTo>
                  <a:pt x="185" y="41"/>
                </a:lnTo>
                <a:lnTo>
                  <a:pt x="187" y="39"/>
                </a:lnTo>
                <a:lnTo>
                  <a:pt x="187" y="39"/>
                </a:lnTo>
                <a:close/>
                <a:moveTo>
                  <a:pt x="74" y="61"/>
                </a:moveTo>
                <a:lnTo>
                  <a:pt x="74" y="61"/>
                </a:lnTo>
                <a:lnTo>
                  <a:pt x="75" y="61"/>
                </a:lnTo>
                <a:lnTo>
                  <a:pt x="75" y="61"/>
                </a:lnTo>
                <a:lnTo>
                  <a:pt x="77" y="60"/>
                </a:lnTo>
                <a:lnTo>
                  <a:pt x="77" y="60"/>
                </a:lnTo>
                <a:lnTo>
                  <a:pt x="77" y="57"/>
                </a:lnTo>
                <a:lnTo>
                  <a:pt x="77" y="57"/>
                </a:lnTo>
                <a:lnTo>
                  <a:pt x="75" y="58"/>
                </a:lnTo>
                <a:lnTo>
                  <a:pt x="75" y="58"/>
                </a:lnTo>
                <a:lnTo>
                  <a:pt x="74" y="60"/>
                </a:lnTo>
                <a:lnTo>
                  <a:pt x="74" y="61"/>
                </a:lnTo>
                <a:lnTo>
                  <a:pt x="74" y="61"/>
                </a:lnTo>
                <a:close/>
                <a:moveTo>
                  <a:pt x="45" y="93"/>
                </a:moveTo>
                <a:lnTo>
                  <a:pt x="45" y="93"/>
                </a:lnTo>
                <a:lnTo>
                  <a:pt x="47" y="88"/>
                </a:lnTo>
                <a:lnTo>
                  <a:pt x="47" y="88"/>
                </a:lnTo>
                <a:lnTo>
                  <a:pt x="44" y="91"/>
                </a:lnTo>
                <a:lnTo>
                  <a:pt x="44" y="91"/>
                </a:lnTo>
                <a:lnTo>
                  <a:pt x="44" y="94"/>
                </a:lnTo>
                <a:lnTo>
                  <a:pt x="44" y="94"/>
                </a:lnTo>
                <a:lnTo>
                  <a:pt x="45" y="93"/>
                </a:lnTo>
                <a:lnTo>
                  <a:pt x="45" y="93"/>
                </a:lnTo>
                <a:close/>
                <a:moveTo>
                  <a:pt x="89" y="73"/>
                </a:moveTo>
                <a:lnTo>
                  <a:pt x="89" y="73"/>
                </a:lnTo>
                <a:lnTo>
                  <a:pt x="87" y="74"/>
                </a:lnTo>
                <a:lnTo>
                  <a:pt x="87" y="74"/>
                </a:lnTo>
                <a:lnTo>
                  <a:pt x="88" y="78"/>
                </a:lnTo>
                <a:lnTo>
                  <a:pt x="88" y="78"/>
                </a:lnTo>
                <a:lnTo>
                  <a:pt x="89" y="73"/>
                </a:lnTo>
                <a:lnTo>
                  <a:pt x="89" y="73"/>
                </a:lnTo>
                <a:close/>
                <a:moveTo>
                  <a:pt x="24" y="219"/>
                </a:moveTo>
                <a:lnTo>
                  <a:pt x="24" y="219"/>
                </a:lnTo>
                <a:lnTo>
                  <a:pt x="24" y="219"/>
                </a:lnTo>
                <a:lnTo>
                  <a:pt x="24" y="219"/>
                </a:lnTo>
                <a:lnTo>
                  <a:pt x="25" y="218"/>
                </a:lnTo>
                <a:lnTo>
                  <a:pt x="25" y="218"/>
                </a:lnTo>
                <a:lnTo>
                  <a:pt x="27" y="216"/>
                </a:lnTo>
                <a:lnTo>
                  <a:pt x="27" y="216"/>
                </a:lnTo>
                <a:lnTo>
                  <a:pt x="27" y="216"/>
                </a:lnTo>
                <a:lnTo>
                  <a:pt x="24" y="216"/>
                </a:lnTo>
                <a:lnTo>
                  <a:pt x="24" y="215"/>
                </a:lnTo>
                <a:lnTo>
                  <a:pt x="24" y="215"/>
                </a:lnTo>
                <a:lnTo>
                  <a:pt x="24" y="219"/>
                </a:lnTo>
                <a:lnTo>
                  <a:pt x="24" y="219"/>
                </a:lnTo>
                <a:close/>
                <a:moveTo>
                  <a:pt x="270" y="182"/>
                </a:moveTo>
                <a:lnTo>
                  <a:pt x="270" y="182"/>
                </a:lnTo>
                <a:lnTo>
                  <a:pt x="270" y="182"/>
                </a:lnTo>
                <a:lnTo>
                  <a:pt x="270" y="182"/>
                </a:lnTo>
                <a:lnTo>
                  <a:pt x="270" y="183"/>
                </a:lnTo>
                <a:lnTo>
                  <a:pt x="270" y="183"/>
                </a:lnTo>
                <a:lnTo>
                  <a:pt x="268" y="185"/>
                </a:lnTo>
                <a:lnTo>
                  <a:pt x="268" y="185"/>
                </a:lnTo>
                <a:lnTo>
                  <a:pt x="268" y="183"/>
                </a:lnTo>
                <a:lnTo>
                  <a:pt x="268" y="183"/>
                </a:lnTo>
                <a:lnTo>
                  <a:pt x="267" y="183"/>
                </a:lnTo>
                <a:lnTo>
                  <a:pt x="267" y="183"/>
                </a:lnTo>
                <a:lnTo>
                  <a:pt x="267" y="188"/>
                </a:lnTo>
                <a:lnTo>
                  <a:pt x="267" y="188"/>
                </a:lnTo>
                <a:lnTo>
                  <a:pt x="268" y="186"/>
                </a:lnTo>
                <a:lnTo>
                  <a:pt x="270" y="186"/>
                </a:lnTo>
                <a:lnTo>
                  <a:pt x="270" y="186"/>
                </a:lnTo>
                <a:lnTo>
                  <a:pt x="270" y="182"/>
                </a:lnTo>
                <a:lnTo>
                  <a:pt x="270" y="182"/>
                </a:lnTo>
                <a:close/>
                <a:moveTo>
                  <a:pt x="203" y="347"/>
                </a:moveTo>
                <a:lnTo>
                  <a:pt x="203" y="347"/>
                </a:lnTo>
                <a:lnTo>
                  <a:pt x="207" y="344"/>
                </a:lnTo>
                <a:lnTo>
                  <a:pt x="212" y="341"/>
                </a:lnTo>
                <a:lnTo>
                  <a:pt x="212" y="341"/>
                </a:lnTo>
                <a:lnTo>
                  <a:pt x="209" y="341"/>
                </a:lnTo>
                <a:lnTo>
                  <a:pt x="209" y="341"/>
                </a:lnTo>
                <a:lnTo>
                  <a:pt x="205" y="345"/>
                </a:lnTo>
                <a:lnTo>
                  <a:pt x="205" y="345"/>
                </a:lnTo>
                <a:lnTo>
                  <a:pt x="203" y="347"/>
                </a:lnTo>
                <a:lnTo>
                  <a:pt x="203" y="347"/>
                </a:lnTo>
                <a:close/>
                <a:moveTo>
                  <a:pt x="85" y="60"/>
                </a:moveTo>
                <a:lnTo>
                  <a:pt x="85" y="60"/>
                </a:lnTo>
                <a:lnTo>
                  <a:pt x="88" y="58"/>
                </a:lnTo>
                <a:lnTo>
                  <a:pt x="88" y="58"/>
                </a:lnTo>
                <a:lnTo>
                  <a:pt x="89" y="54"/>
                </a:lnTo>
                <a:lnTo>
                  <a:pt x="89" y="54"/>
                </a:lnTo>
                <a:lnTo>
                  <a:pt x="91" y="54"/>
                </a:lnTo>
                <a:lnTo>
                  <a:pt x="91" y="54"/>
                </a:lnTo>
                <a:lnTo>
                  <a:pt x="87" y="56"/>
                </a:lnTo>
                <a:lnTo>
                  <a:pt x="87" y="56"/>
                </a:lnTo>
                <a:lnTo>
                  <a:pt x="87" y="57"/>
                </a:lnTo>
                <a:lnTo>
                  <a:pt x="87" y="57"/>
                </a:lnTo>
                <a:lnTo>
                  <a:pt x="85" y="60"/>
                </a:lnTo>
                <a:lnTo>
                  <a:pt x="85" y="60"/>
                </a:lnTo>
                <a:close/>
                <a:moveTo>
                  <a:pt x="176" y="23"/>
                </a:moveTo>
                <a:lnTo>
                  <a:pt x="176" y="23"/>
                </a:lnTo>
                <a:lnTo>
                  <a:pt x="175" y="23"/>
                </a:lnTo>
                <a:lnTo>
                  <a:pt x="175" y="23"/>
                </a:lnTo>
                <a:lnTo>
                  <a:pt x="176" y="30"/>
                </a:lnTo>
                <a:lnTo>
                  <a:pt x="176" y="30"/>
                </a:lnTo>
                <a:lnTo>
                  <a:pt x="176" y="30"/>
                </a:lnTo>
                <a:lnTo>
                  <a:pt x="176" y="30"/>
                </a:lnTo>
                <a:lnTo>
                  <a:pt x="176" y="30"/>
                </a:lnTo>
                <a:lnTo>
                  <a:pt x="176" y="24"/>
                </a:lnTo>
                <a:lnTo>
                  <a:pt x="176" y="24"/>
                </a:lnTo>
                <a:lnTo>
                  <a:pt x="176" y="23"/>
                </a:lnTo>
                <a:lnTo>
                  <a:pt x="176" y="23"/>
                </a:lnTo>
                <a:close/>
                <a:moveTo>
                  <a:pt x="67" y="48"/>
                </a:moveTo>
                <a:lnTo>
                  <a:pt x="67" y="48"/>
                </a:lnTo>
                <a:lnTo>
                  <a:pt x="64" y="51"/>
                </a:lnTo>
                <a:lnTo>
                  <a:pt x="62" y="54"/>
                </a:lnTo>
                <a:lnTo>
                  <a:pt x="62" y="54"/>
                </a:lnTo>
                <a:lnTo>
                  <a:pt x="65" y="53"/>
                </a:lnTo>
                <a:lnTo>
                  <a:pt x="65" y="53"/>
                </a:lnTo>
                <a:lnTo>
                  <a:pt x="67" y="48"/>
                </a:lnTo>
                <a:lnTo>
                  <a:pt x="67" y="48"/>
                </a:lnTo>
                <a:close/>
                <a:moveTo>
                  <a:pt x="227" y="326"/>
                </a:moveTo>
                <a:lnTo>
                  <a:pt x="227" y="326"/>
                </a:lnTo>
                <a:lnTo>
                  <a:pt x="224" y="330"/>
                </a:lnTo>
                <a:lnTo>
                  <a:pt x="224" y="330"/>
                </a:lnTo>
                <a:lnTo>
                  <a:pt x="226" y="330"/>
                </a:lnTo>
                <a:lnTo>
                  <a:pt x="226" y="330"/>
                </a:lnTo>
                <a:lnTo>
                  <a:pt x="229" y="327"/>
                </a:lnTo>
                <a:lnTo>
                  <a:pt x="229" y="327"/>
                </a:lnTo>
                <a:lnTo>
                  <a:pt x="232" y="324"/>
                </a:lnTo>
                <a:lnTo>
                  <a:pt x="232" y="324"/>
                </a:lnTo>
                <a:lnTo>
                  <a:pt x="229" y="326"/>
                </a:lnTo>
                <a:lnTo>
                  <a:pt x="227" y="326"/>
                </a:lnTo>
                <a:lnTo>
                  <a:pt x="227" y="326"/>
                </a:lnTo>
                <a:close/>
                <a:moveTo>
                  <a:pt x="186" y="24"/>
                </a:moveTo>
                <a:lnTo>
                  <a:pt x="186" y="24"/>
                </a:lnTo>
                <a:lnTo>
                  <a:pt x="187" y="23"/>
                </a:lnTo>
                <a:lnTo>
                  <a:pt x="187" y="23"/>
                </a:lnTo>
                <a:lnTo>
                  <a:pt x="189" y="21"/>
                </a:lnTo>
                <a:lnTo>
                  <a:pt x="189" y="21"/>
                </a:lnTo>
                <a:lnTo>
                  <a:pt x="187" y="21"/>
                </a:lnTo>
                <a:lnTo>
                  <a:pt x="187" y="21"/>
                </a:lnTo>
                <a:lnTo>
                  <a:pt x="183" y="21"/>
                </a:lnTo>
                <a:lnTo>
                  <a:pt x="183" y="21"/>
                </a:lnTo>
                <a:lnTo>
                  <a:pt x="183" y="21"/>
                </a:lnTo>
                <a:lnTo>
                  <a:pt x="183" y="21"/>
                </a:lnTo>
                <a:lnTo>
                  <a:pt x="182" y="21"/>
                </a:lnTo>
                <a:lnTo>
                  <a:pt x="182" y="21"/>
                </a:lnTo>
                <a:lnTo>
                  <a:pt x="186" y="24"/>
                </a:lnTo>
                <a:lnTo>
                  <a:pt x="186" y="24"/>
                </a:lnTo>
                <a:close/>
                <a:moveTo>
                  <a:pt x="234" y="81"/>
                </a:moveTo>
                <a:lnTo>
                  <a:pt x="234" y="81"/>
                </a:lnTo>
                <a:lnTo>
                  <a:pt x="234" y="77"/>
                </a:lnTo>
                <a:lnTo>
                  <a:pt x="234" y="77"/>
                </a:lnTo>
                <a:lnTo>
                  <a:pt x="232" y="78"/>
                </a:lnTo>
                <a:lnTo>
                  <a:pt x="232" y="78"/>
                </a:lnTo>
                <a:lnTo>
                  <a:pt x="233" y="81"/>
                </a:lnTo>
                <a:lnTo>
                  <a:pt x="233" y="81"/>
                </a:lnTo>
                <a:lnTo>
                  <a:pt x="234" y="81"/>
                </a:lnTo>
                <a:lnTo>
                  <a:pt x="234" y="81"/>
                </a:lnTo>
                <a:close/>
                <a:moveTo>
                  <a:pt x="78" y="201"/>
                </a:moveTo>
                <a:lnTo>
                  <a:pt x="78" y="201"/>
                </a:lnTo>
                <a:lnTo>
                  <a:pt x="77" y="199"/>
                </a:lnTo>
                <a:lnTo>
                  <a:pt x="77" y="199"/>
                </a:lnTo>
                <a:lnTo>
                  <a:pt x="75" y="199"/>
                </a:lnTo>
                <a:lnTo>
                  <a:pt x="75" y="201"/>
                </a:lnTo>
                <a:lnTo>
                  <a:pt x="75" y="201"/>
                </a:lnTo>
                <a:lnTo>
                  <a:pt x="75" y="202"/>
                </a:lnTo>
                <a:lnTo>
                  <a:pt x="75" y="202"/>
                </a:lnTo>
                <a:lnTo>
                  <a:pt x="77" y="203"/>
                </a:lnTo>
                <a:lnTo>
                  <a:pt x="77" y="203"/>
                </a:lnTo>
                <a:lnTo>
                  <a:pt x="78" y="203"/>
                </a:lnTo>
                <a:lnTo>
                  <a:pt x="78" y="203"/>
                </a:lnTo>
                <a:lnTo>
                  <a:pt x="78" y="201"/>
                </a:lnTo>
                <a:lnTo>
                  <a:pt x="78" y="201"/>
                </a:lnTo>
                <a:close/>
                <a:moveTo>
                  <a:pt x="233" y="149"/>
                </a:moveTo>
                <a:lnTo>
                  <a:pt x="233" y="149"/>
                </a:lnTo>
                <a:lnTo>
                  <a:pt x="237" y="147"/>
                </a:lnTo>
                <a:lnTo>
                  <a:pt x="237" y="147"/>
                </a:lnTo>
                <a:lnTo>
                  <a:pt x="237" y="145"/>
                </a:lnTo>
                <a:lnTo>
                  <a:pt x="237" y="145"/>
                </a:lnTo>
                <a:lnTo>
                  <a:pt x="234" y="145"/>
                </a:lnTo>
                <a:lnTo>
                  <a:pt x="234" y="145"/>
                </a:lnTo>
                <a:lnTo>
                  <a:pt x="233" y="147"/>
                </a:lnTo>
                <a:lnTo>
                  <a:pt x="233" y="148"/>
                </a:lnTo>
                <a:lnTo>
                  <a:pt x="233" y="148"/>
                </a:lnTo>
                <a:lnTo>
                  <a:pt x="233" y="149"/>
                </a:lnTo>
                <a:lnTo>
                  <a:pt x="233" y="149"/>
                </a:lnTo>
                <a:close/>
                <a:moveTo>
                  <a:pt x="61" y="168"/>
                </a:moveTo>
                <a:lnTo>
                  <a:pt x="61" y="168"/>
                </a:lnTo>
                <a:lnTo>
                  <a:pt x="60" y="171"/>
                </a:lnTo>
                <a:lnTo>
                  <a:pt x="60" y="171"/>
                </a:lnTo>
                <a:lnTo>
                  <a:pt x="61" y="176"/>
                </a:lnTo>
                <a:lnTo>
                  <a:pt x="61" y="176"/>
                </a:lnTo>
                <a:lnTo>
                  <a:pt x="61" y="179"/>
                </a:lnTo>
                <a:lnTo>
                  <a:pt x="61" y="179"/>
                </a:lnTo>
                <a:lnTo>
                  <a:pt x="61" y="169"/>
                </a:lnTo>
                <a:lnTo>
                  <a:pt x="61" y="169"/>
                </a:lnTo>
                <a:lnTo>
                  <a:pt x="61" y="168"/>
                </a:lnTo>
                <a:lnTo>
                  <a:pt x="61" y="168"/>
                </a:lnTo>
                <a:close/>
                <a:moveTo>
                  <a:pt x="52" y="282"/>
                </a:moveTo>
                <a:lnTo>
                  <a:pt x="52" y="282"/>
                </a:lnTo>
                <a:lnTo>
                  <a:pt x="50" y="277"/>
                </a:lnTo>
                <a:lnTo>
                  <a:pt x="50" y="277"/>
                </a:lnTo>
                <a:lnTo>
                  <a:pt x="50" y="280"/>
                </a:lnTo>
                <a:lnTo>
                  <a:pt x="50" y="280"/>
                </a:lnTo>
                <a:lnTo>
                  <a:pt x="50" y="282"/>
                </a:lnTo>
                <a:lnTo>
                  <a:pt x="50" y="282"/>
                </a:lnTo>
                <a:lnTo>
                  <a:pt x="52" y="282"/>
                </a:lnTo>
                <a:lnTo>
                  <a:pt x="52" y="282"/>
                </a:lnTo>
                <a:close/>
                <a:moveTo>
                  <a:pt x="230" y="77"/>
                </a:moveTo>
                <a:lnTo>
                  <a:pt x="230" y="77"/>
                </a:lnTo>
                <a:lnTo>
                  <a:pt x="233" y="74"/>
                </a:lnTo>
                <a:lnTo>
                  <a:pt x="233" y="74"/>
                </a:lnTo>
                <a:lnTo>
                  <a:pt x="233" y="74"/>
                </a:lnTo>
                <a:lnTo>
                  <a:pt x="233" y="74"/>
                </a:lnTo>
                <a:lnTo>
                  <a:pt x="227" y="75"/>
                </a:lnTo>
                <a:lnTo>
                  <a:pt x="227" y="75"/>
                </a:lnTo>
                <a:lnTo>
                  <a:pt x="230" y="77"/>
                </a:lnTo>
                <a:lnTo>
                  <a:pt x="230" y="77"/>
                </a:lnTo>
                <a:close/>
                <a:moveTo>
                  <a:pt x="97" y="321"/>
                </a:moveTo>
                <a:lnTo>
                  <a:pt x="97" y="321"/>
                </a:lnTo>
                <a:lnTo>
                  <a:pt x="97" y="321"/>
                </a:lnTo>
                <a:lnTo>
                  <a:pt x="97" y="321"/>
                </a:lnTo>
                <a:lnTo>
                  <a:pt x="95" y="320"/>
                </a:lnTo>
                <a:lnTo>
                  <a:pt x="95" y="320"/>
                </a:lnTo>
                <a:lnTo>
                  <a:pt x="95" y="318"/>
                </a:lnTo>
                <a:lnTo>
                  <a:pt x="95" y="318"/>
                </a:lnTo>
                <a:lnTo>
                  <a:pt x="92" y="316"/>
                </a:lnTo>
                <a:lnTo>
                  <a:pt x="92" y="316"/>
                </a:lnTo>
                <a:lnTo>
                  <a:pt x="91" y="314"/>
                </a:lnTo>
                <a:lnTo>
                  <a:pt x="91" y="314"/>
                </a:lnTo>
                <a:lnTo>
                  <a:pt x="92" y="318"/>
                </a:lnTo>
                <a:lnTo>
                  <a:pt x="97" y="321"/>
                </a:lnTo>
                <a:lnTo>
                  <a:pt x="97" y="321"/>
                </a:lnTo>
                <a:close/>
                <a:moveTo>
                  <a:pt x="75" y="320"/>
                </a:moveTo>
                <a:lnTo>
                  <a:pt x="75" y="320"/>
                </a:lnTo>
                <a:lnTo>
                  <a:pt x="77" y="317"/>
                </a:lnTo>
                <a:lnTo>
                  <a:pt x="77" y="317"/>
                </a:lnTo>
                <a:lnTo>
                  <a:pt x="75" y="316"/>
                </a:lnTo>
                <a:lnTo>
                  <a:pt x="75" y="316"/>
                </a:lnTo>
                <a:lnTo>
                  <a:pt x="74" y="318"/>
                </a:lnTo>
                <a:lnTo>
                  <a:pt x="74" y="318"/>
                </a:lnTo>
                <a:lnTo>
                  <a:pt x="75" y="320"/>
                </a:lnTo>
                <a:lnTo>
                  <a:pt x="75" y="320"/>
                </a:lnTo>
                <a:close/>
                <a:moveTo>
                  <a:pt x="267" y="208"/>
                </a:moveTo>
                <a:lnTo>
                  <a:pt x="267" y="208"/>
                </a:lnTo>
                <a:lnTo>
                  <a:pt x="267" y="215"/>
                </a:lnTo>
                <a:lnTo>
                  <a:pt x="267" y="215"/>
                </a:lnTo>
                <a:lnTo>
                  <a:pt x="267" y="215"/>
                </a:lnTo>
                <a:lnTo>
                  <a:pt x="267" y="215"/>
                </a:lnTo>
                <a:lnTo>
                  <a:pt x="268" y="210"/>
                </a:lnTo>
                <a:lnTo>
                  <a:pt x="268" y="210"/>
                </a:lnTo>
                <a:lnTo>
                  <a:pt x="268" y="208"/>
                </a:lnTo>
                <a:lnTo>
                  <a:pt x="268" y="208"/>
                </a:lnTo>
                <a:lnTo>
                  <a:pt x="267" y="208"/>
                </a:lnTo>
                <a:lnTo>
                  <a:pt x="267" y="208"/>
                </a:lnTo>
                <a:close/>
                <a:moveTo>
                  <a:pt x="99" y="326"/>
                </a:moveTo>
                <a:lnTo>
                  <a:pt x="99" y="326"/>
                </a:lnTo>
                <a:lnTo>
                  <a:pt x="99" y="327"/>
                </a:lnTo>
                <a:lnTo>
                  <a:pt x="99" y="328"/>
                </a:lnTo>
                <a:lnTo>
                  <a:pt x="99" y="328"/>
                </a:lnTo>
                <a:lnTo>
                  <a:pt x="101" y="330"/>
                </a:lnTo>
                <a:lnTo>
                  <a:pt x="101" y="330"/>
                </a:lnTo>
                <a:lnTo>
                  <a:pt x="101" y="331"/>
                </a:lnTo>
                <a:lnTo>
                  <a:pt x="101" y="331"/>
                </a:lnTo>
                <a:lnTo>
                  <a:pt x="102" y="328"/>
                </a:lnTo>
                <a:lnTo>
                  <a:pt x="102" y="328"/>
                </a:lnTo>
                <a:lnTo>
                  <a:pt x="101" y="327"/>
                </a:lnTo>
                <a:lnTo>
                  <a:pt x="99" y="326"/>
                </a:lnTo>
                <a:lnTo>
                  <a:pt x="99" y="326"/>
                </a:lnTo>
                <a:close/>
                <a:moveTo>
                  <a:pt x="213" y="37"/>
                </a:moveTo>
                <a:lnTo>
                  <a:pt x="213" y="37"/>
                </a:lnTo>
                <a:lnTo>
                  <a:pt x="216" y="34"/>
                </a:lnTo>
                <a:lnTo>
                  <a:pt x="216" y="34"/>
                </a:lnTo>
                <a:lnTo>
                  <a:pt x="216" y="34"/>
                </a:lnTo>
                <a:lnTo>
                  <a:pt x="216" y="34"/>
                </a:lnTo>
                <a:lnTo>
                  <a:pt x="212" y="36"/>
                </a:lnTo>
                <a:lnTo>
                  <a:pt x="212" y="36"/>
                </a:lnTo>
                <a:lnTo>
                  <a:pt x="213" y="37"/>
                </a:lnTo>
                <a:lnTo>
                  <a:pt x="213" y="37"/>
                </a:lnTo>
                <a:close/>
                <a:moveTo>
                  <a:pt x="75" y="189"/>
                </a:moveTo>
                <a:lnTo>
                  <a:pt x="75" y="189"/>
                </a:lnTo>
                <a:lnTo>
                  <a:pt x="72" y="186"/>
                </a:lnTo>
                <a:lnTo>
                  <a:pt x="72" y="186"/>
                </a:lnTo>
                <a:lnTo>
                  <a:pt x="72" y="186"/>
                </a:lnTo>
                <a:lnTo>
                  <a:pt x="72" y="186"/>
                </a:lnTo>
                <a:lnTo>
                  <a:pt x="74" y="192"/>
                </a:lnTo>
                <a:lnTo>
                  <a:pt x="74" y="192"/>
                </a:lnTo>
                <a:lnTo>
                  <a:pt x="74" y="192"/>
                </a:lnTo>
                <a:lnTo>
                  <a:pt x="74" y="192"/>
                </a:lnTo>
                <a:lnTo>
                  <a:pt x="75" y="189"/>
                </a:lnTo>
                <a:lnTo>
                  <a:pt x="75" y="189"/>
                </a:lnTo>
                <a:close/>
                <a:moveTo>
                  <a:pt x="200" y="174"/>
                </a:moveTo>
                <a:lnTo>
                  <a:pt x="200" y="174"/>
                </a:lnTo>
                <a:lnTo>
                  <a:pt x="200" y="175"/>
                </a:lnTo>
                <a:lnTo>
                  <a:pt x="200" y="175"/>
                </a:lnTo>
                <a:lnTo>
                  <a:pt x="206" y="179"/>
                </a:lnTo>
                <a:lnTo>
                  <a:pt x="206" y="179"/>
                </a:lnTo>
                <a:lnTo>
                  <a:pt x="205" y="175"/>
                </a:lnTo>
                <a:lnTo>
                  <a:pt x="205" y="175"/>
                </a:lnTo>
                <a:lnTo>
                  <a:pt x="203" y="175"/>
                </a:lnTo>
                <a:lnTo>
                  <a:pt x="203" y="175"/>
                </a:lnTo>
                <a:lnTo>
                  <a:pt x="200" y="174"/>
                </a:lnTo>
                <a:lnTo>
                  <a:pt x="200" y="174"/>
                </a:lnTo>
                <a:close/>
                <a:moveTo>
                  <a:pt x="27" y="171"/>
                </a:moveTo>
                <a:lnTo>
                  <a:pt x="27" y="171"/>
                </a:lnTo>
                <a:lnTo>
                  <a:pt x="25" y="171"/>
                </a:lnTo>
                <a:lnTo>
                  <a:pt x="25" y="171"/>
                </a:lnTo>
                <a:lnTo>
                  <a:pt x="24" y="171"/>
                </a:lnTo>
                <a:lnTo>
                  <a:pt x="24" y="171"/>
                </a:lnTo>
                <a:lnTo>
                  <a:pt x="25" y="175"/>
                </a:lnTo>
                <a:lnTo>
                  <a:pt x="25" y="175"/>
                </a:lnTo>
                <a:lnTo>
                  <a:pt x="27" y="174"/>
                </a:lnTo>
                <a:lnTo>
                  <a:pt x="27" y="174"/>
                </a:lnTo>
                <a:lnTo>
                  <a:pt x="27" y="172"/>
                </a:lnTo>
                <a:lnTo>
                  <a:pt x="27" y="172"/>
                </a:lnTo>
                <a:lnTo>
                  <a:pt x="27" y="171"/>
                </a:lnTo>
                <a:lnTo>
                  <a:pt x="27" y="171"/>
                </a:lnTo>
                <a:close/>
                <a:moveTo>
                  <a:pt x="190" y="47"/>
                </a:moveTo>
                <a:lnTo>
                  <a:pt x="190" y="47"/>
                </a:lnTo>
                <a:lnTo>
                  <a:pt x="192" y="41"/>
                </a:lnTo>
                <a:lnTo>
                  <a:pt x="192" y="41"/>
                </a:lnTo>
                <a:lnTo>
                  <a:pt x="192" y="40"/>
                </a:lnTo>
                <a:lnTo>
                  <a:pt x="192" y="40"/>
                </a:lnTo>
                <a:lnTo>
                  <a:pt x="189" y="46"/>
                </a:lnTo>
                <a:lnTo>
                  <a:pt x="189" y="46"/>
                </a:lnTo>
                <a:lnTo>
                  <a:pt x="190" y="47"/>
                </a:lnTo>
                <a:lnTo>
                  <a:pt x="190" y="47"/>
                </a:lnTo>
                <a:close/>
                <a:moveTo>
                  <a:pt x="85" y="336"/>
                </a:moveTo>
                <a:lnTo>
                  <a:pt x="85" y="336"/>
                </a:lnTo>
                <a:lnTo>
                  <a:pt x="87" y="334"/>
                </a:lnTo>
                <a:lnTo>
                  <a:pt x="87" y="334"/>
                </a:lnTo>
                <a:lnTo>
                  <a:pt x="85" y="331"/>
                </a:lnTo>
                <a:lnTo>
                  <a:pt x="85" y="331"/>
                </a:lnTo>
                <a:lnTo>
                  <a:pt x="82" y="334"/>
                </a:lnTo>
                <a:lnTo>
                  <a:pt x="82" y="334"/>
                </a:lnTo>
                <a:lnTo>
                  <a:pt x="85" y="336"/>
                </a:lnTo>
                <a:lnTo>
                  <a:pt x="85" y="336"/>
                </a:lnTo>
                <a:close/>
                <a:moveTo>
                  <a:pt x="267" y="192"/>
                </a:moveTo>
                <a:lnTo>
                  <a:pt x="267" y="192"/>
                </a:lnTo>
                <a:lnTo>
                  <a:pt x="270" y="192"/>
                </a:lnTo>
                <a:lnTo>
                  <a:pt x="270" y="192"/>
                </a:lnTo>
                <a:lnTo>
                  <a:pt x="270" y="188"/>
                </a:lnTo>
                <a:lnTo>
                  <a:pt x="270" y="188"/>
                </a:lnTo>
                <a:lnTo>
                  <a:pt x="267" y="191"/>
                </a:lnTo>
                <a:lnTo>
                  <a:pt x="267" y="192"/>
                </a:lnTo>
                <a:lnTo>
                  <a:pt x="267" y="192"/>
                </a:lnTo>
                <a:close/>
                <a:moveTo>
                  <a:pt x="246" y="104"/>
                </a:moveTo>
                <a:lnTo>
                  <a:pt x="246" y="104"/>
                </a:lnTo>
                <a:lnTo>
                  <a:pt x="243" y="105"/>
                </a:lnTo>
                <a:lnTo>
                  <a:pt x="243" y="105"/>
                </a:lnTo>
                <a:lnTo>
                  <a:pt x="241" y="107"/>
                </a:lnTo>
                <a:lnTo>
                  <a:pt x="241" y="107"/>
                </a:lnTo>
                <a:lnTo>
                  <a:pt x="241" y="107"/>
                </a:lnTo>
                <a:lnTo>
                  <a:pt x="241" y="107"/>
                </a:lnTo>
                <a:lnTo>
                  <a:pt x="246" y="107"/>
                </a:lnTo>
                <a:lnTo>
                  <a:pt x="246" y="107"/>
                </a:lnTo>
                <a:lnTo>
                  <a:pt x="246" y="104"/>
                </a:lnTo>
                <a:lnTo>
                  <a:pt x="246" y="104"/>
                </a:lnTo>
                <a:close/>
                <a:moveTo>
                  <a:pt x="260" y="175"/>
                </a:moveTo>
                <a:lnTo>
                  <a:pt x="260" y="175"/>
                </a:lnTo>
                <a:lnTo>
                  <a:pt x="260" y="171"/>
                </a:lnTo>
                <a:lnTo>
                  <a:pt x="260" y="171"/>
                </a:lnTo>
                <a:lnTo>
                  <a:pt x="260" y="171"/>
                </a:lnTo>
                <a:lnTo>
                  <a:pt x="259" y="172"/>
                </a:lnTo>
                <a:lnTo>
                  <a:pt x="259" y="172"/>
                </a:lnTo>
                <a:lnTo>
                  <a:pt x="259" y="175"/>
                </a:lnTo>
                <a:lnTo>
                  <a:pt x="259" y="175"/>
                </a:lnTo>
                <a:lnTo>
                  <a:pt x="259" y="175"/>
                </a:lnTo>
                <a:lnTo>
                  <a:pt x="259" y="175"/>
                </a:lnTo>
                <a:lnTo>
                  <a:pt x="260" y="175"/>
                </a:lnTo>
                <a:lnTo>
                  <a:pt x="260" y="175"/>
                </a:lnTo>
                <a:close/>
                <a:moveTo>
                  <a:pt x="89" y="350"/>
                </a:moveTo>
                <a:lnTo>
                  <a:pt x="89" y="350"/>
                </a:lnTo>
                <a:lnTo>
                  <a:pt x="91" y="351"/>
                </a:lnTo>
                <a:lnTo>
                  <a:pt x="94" y="353"/>
                </a:lnTo>
                <a:lnTo>
                  <a:pt x="94" y="353"/>
                </a:lnTo>
                <a:lnTo>
                  <a:pt x="94" y="353"/>
                </a:lnTo>
                <a:lnTo>
                  <a:pt x="94" y="353"/>
                </a:lnTo>
                <a:lnTo>
                  <a:pt x="94" y="351"/>
                </a:lnTo>
                <a:lnTo>
                  <a:pt x="94" y="351"/>
                </a:lnTo>
                <a:lnTo>
                  <a:pt x="94" y="351"/>
                </a:lnTo>
                <a:lnTo>
                  <a:pt x="94" y="351"/>
                </a:lnTo>
                <a:lnTo>
                  <a:pt x="91" y="350"/>
                </a:lnTo>
                <a:lnTo>
                  <a:pt x="91" y="350"/>
                </a:lnTo>
                <a:lnTo>
                  <a:pt x="91" y="348"/>
                </a:lnTo>
                <a:lnTo>
                  <a:pt x="91" y="348"/>
                </a:lnTo>
                <a:lnTo>
                  <a:pt x="92" y="348"/>
                </a:lnTo>
                <a:lnTo>
                  <a:pt x="92" y="348"/>
                </a:lnTo>
                <a:lnTo>
                  <a:pt x="94" y="348"/>
                </a:lnTo>
                <a:lnTo>
                  <a:pt x="94" y="348"/>
                </a:lnTo>
                <a:lnTo>
                  <a:pt x="95" y="348"/>
                </a:lnTo>
                <a:lnTo>
                  <a:pt x="95" y="348"/>
                </a:lnTo>
                <a:lnTo>
                  <a:pt x="95" y="348"/>
                </a:lnTo>
                <a:lnTo>
                  <a:pt x="95" y="348"/>
                </a:lnTo>
                <a:lnTo>
                  <a:pt x="91" y="347"/>
                </a:lnTo>
                <a:lnTo>
                  <a:pt x="91" y="347"/>
                </a:lnTo>
                <a:lnTo>
                  <a:pt x="89" y="350"/>
                </a:lnTo>
                <a:lnTo>
                  <a:pt x="89" y="350"/>
                </a:lnTo>
                <a:close/>
                <a:moveTo>
                  <a:pt x="243" y="121"/>
                </a:moveTo>
                <a:lnTo>
                  <a:pt x="243" y="121"/>
                </a:lnTo>
                <a:lnTo>
                  <a:pt x="244" y="120"/>
                </a:lnTo>
                <a:lnTo>
                  <a:pt x="244" y="120"/>
                </a:lnTo>
                <a:lnTo>
                  <a:pt x="244" y="118"/>
                </a:lnTo>
                <a:lnTo>
                  <a:pt x="244" y="118"/>
                </a:lnTo>
                <a:lnTo>
                  <a:pt x="241" y="120"/>
                </a:lnTo>
                <a:lnTo>
                  <a:pt x="241" y="122"/>
                </a:lnTo>
                <a:lnTo>
                  <a:pt x="241" y="122"/>
                </a:lnTo>
                <a:lnTo>
                  <a:pt x="243" y="121"/>
                </a:lnTo>
                <a:lnTo>
                  <a:pt x="243" y="121"/>
                </a:lnTo>
                <a:close/>
                <a:moveTo>
                  <a:pt x="254" y="274"/>
                </a:moveTo>
                <a:lnTo>
                  <a:pt x="254" y="274"/>
                </a:lnTo>
                <a:lnTo>
                  <a:pt x="253" y="274"/>
                </a:lnTo>
                <a:lnTo>
                  <a:pt x="253" y="274"/>
                </a:lnTo>
                <a:lnTo>
                  <a:pt x="250" y="279"/>
                </a:lnTo>
                <a:lnTo>
                  <a:pt x="250" y="279"/>
                </a:lnTo>
                <a:lnTo>
                  <a:pt x="249" y="280"/>
                </a:lnTo>
                <a:lnTo>
                  <a:pt x="249" y="280"/>
                </a:lnTo>
                <a:lnTo>
                  <a:pt x="249" y="282"/>
                </a:lnTo>
                <a:lnTo>
                  <a:pt x="249" y="282"/>
                </a:lnTo>
                <a:lnTo>
                  <a:pt x="254" y="274"/>
                </a:lnTo>
                <a:lnTo>
                  <a:pt x="254" y="274"/>
                </a:lnTo>
                <a:close/>
                <a:moveTo>
                  <a:pt x="197" y="316"/>
                </a:moveTo>
                <a:lnTo>
                  <a:pt x="197" y="316"/>
                </a:lnTo>
                <a:lnTo>
                  <a:pt x="195" y="317"/>
                </a:lnTo>
                <a:lnTo>
                  <a:pt x="195" y="317"/>
                </a:lnTo>
                <a:lnTo>
                  <a:pt x="195" y="320"/>
                </a:lnTo>
                <a:lnTo>
                  <a:pt x="195" y="320"/>
                </a:lnTo>
                <a:lnTo>
                  <a:pt x="195" y="321"/>
                </a:lnTo>
                <a:lnTo>
                  <a:pt x="195" y="321"/>
                </a:lnTo>
                <a:lnTo>
                  <a:pt x="196" y="318"/>
                </a:lnTo>
                <a:lnTo>
                  <a:pt x="196" y="318"/>
                </a:lnTo>
                <a:lnTo>
                  <a:pt x="196" y="318"/>
                </a:lnTo>
                <a:lnTo>
                  <a:pt x="196" y="318"/>
                </a:lnTo>
                <a:lnTo>
                  <a:pt x="197" y="316"/>
                </a:lnTo>
                <a:lnTo>
                  <a:pt x="197" y="316"/>
                </a:lnTo>
                <a:close/>
                <a:moveTo>
                  <a:pt x="226" y="70"/>
                </a:moveTo>
                <a:lnTo>
                  <a:pt x="226" y="70"/>
                </a:lnTo>
                <a:lnTo>
                  <a:pt x="230" y="67"/>
                </a:lnTo>
                <a:lnTo>
                  <a:pt x="230" y="67"/>
                </a:lnTo>
                <a:lnTo>
                  <a:pt x="229" y="67"/>
                </a:lnTo>
                <a:lnTo>
                  <a:pt x="229" y="67"/>
                </a:lnTo>
                <a:lnTo>
                  <a:pt x="224" y="68"/>
                </a:lnTo>
                <a:lnTo>
                  <a:pt x="224" y="68"/>
                </a:lnTo>
                <a:lnTo>
                  <a:pt x="226" y="70"/>
                </a:lnTo>
                <a:lnTo>
                  <a:pt x="226" y="70"/>
                </a:lnTo>
                <a:close/>
                <a:moveTo>
                  <a:pt x="249" y="98"/>
                </a:moveTo>
                <a:lnTo>
                  <a:pt x="249" y="98"/>
                </a:lnTo>
                <a:lnTo>
                  <a:pt x="247" y="95"/>
                </a:lnTo>
                <a:lnTo>
                  <a:pt x="247" y="95"/>
                </a:lnTo>
                <a:lnTo>
                  <a:pt x="246" y="97"/>
                </a:lnTo>
                <a:lnTo>
                  <a:pt x="246" y="97"/>
                </a:lnTo>
                <a:lnTo>
                  <a:pt x="246" y="100"/>
                </a:lnTo>
                <a:lnTo>
                  <a:pt x="246" y="100"/>
                </a:lnTo>
                <a:lnTo>
                  <a:pt x="249" y="98"/>
                </a:lnTo>
                <a:lnTo>
                  <a:pt x="249" y="98"/>
                </a:lnTo>
                <a:close/>
                <a:moveTo>
                  <a:pt x="74" y="97"/>
                </a:moveTo>
                <a:lnTo>
                  <a:pt x="74" y="97"/>
                </a:lnTo>
                <a:lnTo>
                  <a:pt x="77" y="90"/>
                </a:lnTo>
                <a:lnTo>
                  <a:pt x="77" y="90"/>
                </a:lnTo>
                <a:lnTo>
                  <a:pt x="74" y="93"/>
                </a:lnTo>
                <a:lnTo>
                  <a:pt x="74" y="93"/>
                </a:lnTo>
                <a:lnTo>
                  <a:pt x="74" y="93"/>
                </a:lnTo>
                <a:lnTo>
                  <a:pt x="74" y="93"/>
                </a:lnTo>
                <a:lnTo>
                  <a:pt x="74" y="97"/>
                </a:lnTo>
                <a:lnTo>
                  <a:pt x="74" y="97"/>
                </a:lnTo>
                <a:close/>
                <a:moveTo>
                  <a:pt x="227" y="306"/>
                </a:moveTo>
                <a:lnTo>
                  <a:pt x="227" y="306"/>
                </a:lnTo>
                <a:lnTo>
                  <a:pt x="227" y="307"/>
                </a:lnTo>
                <a:lnTo>
                  <a:pt x="227" y="307"/>
                </a:lnTo>
                <a:lnTo>
                  <a:pt x="229" y="304"/>
                </a:lnTo>
                <a:lnTo>
                  <a:pt x="229" y="304"/>
                </a:lnTo>
                <a:lnTo>
                  <a:pt x="234" y="296"/>
                </a:lnTo>
                <a:lnTo>
                  <a:pt x="234" y="296"/>
                </a:lnTo>
                <a:lnTo>
                  <a:pt x="234" y="294"/>
                </a:lnTo>
                <a:lnTo>
                  <a:pt x="234" y="294"/>
                </a:lnTo>
                <a:lnTo>
                  <a:pt x="234" y="294"/>
                </a:lnTo>
                <a:lnTo>
                  <a:pt x="234" y="294"/>
                </a:lnTo>
                <a:lnTo>
                  <a:pt x="227" y="306"/>
                </a:lnTo>
                <a:lnTo>
                  <a:pt x="227" y="306"/>
                </a:lnTo>
                <a:close/>
                <a:moveTo>
                  <a:pt x="196" y="24"/>
                </a:moveTo>
                <a:lnTo>
                  <a:pt x="196" y="24"/>
                </a:lnTo>
                <a:lnTo>
                  <a:pt x="200" y="21"/>
                </a:lnTo>
                <a:lnTo>
                  <a:pt x="200" y="21"/>
                </a:lnTo>
                <a:lnTo>
                  <a:pt x="197" y="21"/>
                </a:lnTo>
                <a:lnTo>
                  <a:pt x="197" y="21"/>
                </a:lnTo>
                <a:lnTo>
                  <a:pt x="196" y="21"/>
                </a:lnTo>
                <a:lnTo>
                  <a:pt x="195" y="21"/>
                </a:lnTo>
                <a:lnTo>
                  <a:pt x="195" y="21"/>
                </a:lnTo>
                <a:lnTo>
                  <a:pt x="196" y="24"/>
                </a:lnTo>
                <a:lnTo>
                  <a:pt x="196" y="24"/>
                </a:lnTo>
                <a:close/>
                <a:moveTo>
                  <a:pt x="24" y="122"/>
                </a:moveTo>
                <a:lnTo>
                  <a:pt x="24" y="122"/>
                </a:lnTo>
                <a:lnTo>
                  <a:pt x="25" y="121"/>
                </a:lnTo>
                <a:lnTo>
                  <a:pt x="25" y="121"/>
                </a:lnTo>
                <a:lnTo>
                  <a:pt x="27" y="118"/>
                </a:lnTo>
                <a:lnTo>
                  <a:pt x="27" y="118"/>
                </a:lnTo>
                <a:lnTo>
                  <a:pt x="27" y="117"/>
                </a:lnTo>
                <a:lnTo>
                  <a:pt x="27" y="117"/>
                </a:lnTo>
                <a:lnTo>
                  <a:pt x="24" y="118"/>
                </a:lnTo>
                <a:lnTo>
                  <a:pt x="24" y="118"/>
                </a:lnTo>
                <a:lnTo>
                  <a:pt x="24" y="120"/>
                </a:lnTo>
                <a:lnTo>
                  <a:pt x="24" y="120"/>
                </a:lnTo>
                <a:lnTo>
                  <a:pt x="24" y="122"/>
                </a:lnTo>
                <a:lnTo>
                  <a:pt x="24" y="122"/>
                </a:lnTo>
                <a:close/>
                <a:moveTo>
                  <a:pt x="239" y="209"/>
                </a:moveTo>
                <a:lnTo>
                  <a:pt x="239" y="209"/>
                </a:lnTo>
                <a:lnTo>
                  <a:pt x="239" y="206"/>
                </a:lnTo>
                <a:lnTo>
                  <a:pt x="239" y="206"/>
                </a:lnTo>
                <a:lnTo>
                  <a:pt x="237" y="208"/>
                </a:lnTo>
                <a:lnTo>
                  <a:pt x="237" y="208"/>
                </a:lnTo>
                <a:lnTo>
                  <a:pt x="237" y="209"/>
                </a:lnTo>
                <a:lnTo>
                  <a:pt x="237" y="209"/>
                </a:lnTo>
                <a:lnTo>
                  <a:pt x="237" y="210"/>
                </a:lnTo>
                <a:lnTo>
                  <a:pt x="237" y="210"/>
                </a:lnTo>
                <a:lnTo>
                  <a:pt x="239" y="209"/>
                </a:lnTo>
                <a:lnTo>
                  <a:pt x="239" y="209"/>
                </a:lnTo>
                <a:close/>
                <a:moveTo>
                  <a:pt x="25" y="245"/>
                </a:moveTo>
                <a:lnTo>
                  <a:pt x="25" y="245"/>
                </a:lnTo>
                <a:lnTo>
                  <a:pt x="25" y="245"/>
                </a:lnTo>
                <a:lnTo>
                  <a:pt x="25" y="245"/>
                </a:lnTo>
                <a:lnTo>
                  <a:pt x="27" y="243"/>
                </a:lnTo>
                <a:lnTo>
                  <a:pt x="27" y="243"/>
                </a:lnTo>
                <a:lnTo>
                  <a:pt x="25" y="237"/>
                </a:lnTo>
                <a:lnTo>
                  <a:pt x="25" y="237"/>
                </a:lnTo>
                <a:lnTo>
                  <a:pt x="24" y="239"/>
                </a:lnTo>
                <a:lnTo>
                  <a:pt x="24" y="240"/>
                </a:lnTo>
                <a:lnTo>
                  <a:pt x="24" y="240"/>
                </a:lnTo>
                <a:lnTo>
                  <a:pt x="25" y="245"/>
                </a:lnTo>
                <a:lnTo>
                  <a:pt x="25" y="245"/>
                </a:lnTo>
                <a:close/>
                <a:moveTo>
                  <a:pt x="207" y="162"/>
                </a:moveTo>
                <a:lnTo>
                  <a:pt x="207" y="162"/>
                </a:lnTo>
                <a:lnTo>
                  <a:pt x="210" y="164"/>
                </a:lnTo>
                <a:lnTo>
                  <a:pt x="210" y="164"/>
                </a:lnTo>
                <a:lnTo>
                  <a:pt x="212" y="161"/>
                </a:lnTo>
                <a:lnTo>
                  <a:pt x="212" y="161"/>
                </a:lnTo>
                <a:lnTo>
                  <a:pt x="209" y="159"/>
                </a:lnTo>
                <a:lnTo>
                  <a:pt x="209" y="159"/>
                </a:lnTo>
                <a:lnTo>
                  <a:pt x="209" y="161"/>
                </a:lnTo>
                <a:lnTo>
                  <a:pt x="209" y="161"/>
                </a:lnTo>
                <a:lnTo>
                  <a:pt x="207" y="162"/>
                </a:lnTo>
                <a:lnTo>
                  <a:pt x="207" y="162"/>
                </a:lnTo>
                <a:close/>
                <a:moveTo>
                  <a:pt x="178" y="334"/>
                </a:moveTo>
                <a:lnTo>
                  <a:pt x="178" y="334"/>
                </a:lnTo>
                <a:lnTo>
                  <a:pt x="176" y="327"/>
                </a:lnTo>
                <a:lnTo>
                  <a:pt x="175" y="318"/>
                </a:lnTo>
                <a:lnTo>
                  <a:pt x="175" y="318"/>
                </a:lnTo>
                <a:lnTo>
                  <a:pt x="178" y="334"/>
                </a:lnTo>
                <a:lnTo>
                  <a:pt x="178" y="334"/>
                </a:lnTo>
                <a:close/>
                <a:moveTo>
                  <a:pt x="232" y="152"/>
                </a:moveTo>
                <a:lnTo>
                  <a:pt x="232" y="152"/>
                </a:lnTo>
                <a:lnTo>
                  <a:pt x="232" y="152"/>
                </a:lnTo>
                <a:lnTo>
                  <a:pt x="232" y="152"/>
                </a:lnTo>
                <a:lnTo>
                  <a:pt x="237" y="151"/>
                </a:lnTo>
                <a:lnTo>
                  <a:pt x="237" y="151"/>
                </a:lnTo>
                <a:lnTo>
                  <a:pt x="237" y="149"/>
                </a:lnTo>
                <a:lnTo>
                  <a:pt x="237" y="149"/>
                </a:lnTo>
                <a:lnTo>
                  <a:pt x="232" y="152"/>
                </a:lnTo>
                <a:lnTo>
                  <a:pt x="232" y="152"/>
                </a:lnTo>
                <a:lnTo>
                  <a:pt x="232" y="152"/>
                </a:lnTo>
                <a:lnTo>
                  <a:pt x="232" y="152"/>
                </a:lnTo>
                <a:close/>
                <a:moveTo>
                  <a:pt x="60" y="53"/>
                </a:moveTo>
                <a:lnTo>
                  <a:pt x="60" y="53"/>
                </a:lnTo>
                <a:lnTo>
                  <a:pt x="62" y="50"/>
                </a:lnTo>
                <a:lnTo>
                  <a:pt x="64" y="47"/>
                </a:lnTo>
                <a:lnTo>
                  <a:pt x="64" y="47"/>
                </a:lnTo>
                <a:lnTo>
                  <a:pt x="61" y="48"/>
                </a:lnTo>
                <a:lnTo>
                  <a:pt x="61" y="48"/>
                </a:lnTo>
                <a:lnTo>
                  <a:pt x="61" y="48"/>
                </a:lnTo>
                <a:lnTo>
                  <a:pt x="61" y="48"/>
                </a:lnTo>
                <a:lnTo>
                  <a:pt x="60" y="51"/>
                </a:lnTo>
                <a:lnTo>
                  <a:pt x="60" y="51"/>
                </a:lnTo>
                <a:lnTo>
                  <a:pt x="60" y="53"/>
                </a:lnTo>
                <a:lnTo>
                  <a:pt x="60" y="53"/>
                </a:lnTo>
                <a:close/>
                <a:moveTo>
                  <a:pt x="224" y="120"/>
                </a:moveTo>
                <a:lnTo>
                  <a:pt x="224" y="120"/>
                </a:lnTo>
                <a:lnTo>
                  <a:pt x="227" y="118"/>
                </a:lnTo>
                <a:lnTo>
                  <a:pt x="227" y="118"/>
                </a:lnTo>
                <a:lnTo>
                  <a:pt x="226" y="115"/>
                </a:lnTo>
                <a:lnTo>
                  <a:pt x="226" y="115"/>
                </a:lnTo>
                <a:lnTo>
                  <a:pt x="224" y="115"/>
                </a:lnTo>
                <a:lnTo>
                  <a:pt x="224" y="115"/>
                </a:lnTo>
                <a:lnTo>
                  <a:pt x="224" y="120"/>
                </a:lnTo>
                <a:lnTo>
                  <a:pt x="224" y="120"/>
                </a:lnTo>
                <a:close/>
                <a:moveTo>
                  <a:pt x="58" y="164"/>
                </a:moveTo>
                <a:lnTo>
                  <a:pt x="58" y="164"/>
                </a:lnTo>
                <a:lnTo>
                  <a:pt x="57" y="166"/>
                </a:lnTo>
                <a:lnTo>
                  <a:pt x="57" y="166"/>
                </a:lnTo>
                <a:lnTo>
                  <a:pt x="57" y="171"/>
                </a:lnTo>
                <a:lnTo>
                  <a:pt x="57" y="171"/>
                </a:lnTo>
                <a:lnTo>
                  <a:pt x="57" y="171"/>
                </a:lnTo>
                <a:lnTo>
                  <a:pt x="57" y="171"/>
                </a:lnTo>
                <a:lnTo>
                  <a:pt x="58" y="168"/>
                </a:lnTo>
                <a:lnTo>
                  <a:pt x="58" y="164"/>
                </a:lnTo>
                <a:lnTo>
                  <a:pt x="58" y="164"/>
                </a:lnTo>
                <a:close/>
                <a:moveTo>
                  <a:pt x="108" y="63"/>
                </a:moveTo>
                <a:lnTo>
                  <a:pt x="108" y="63"/>
                </a:lnTo>
                <a:lnTo>
                  <a:pt x="108" y="63"/>
                </a:lnTo>
                <a:lnTo>
                  <a:pt x="108" y="63"/>
                </a:lnTo>
                <a:lnTo>
                  <a:pt x="106" y="63"/>
                </a:lnTo>
                <a:lnTo>
                  <a:pt x="106" y="63"/>
                </a:lnTo>
                <a:lnTo>
                  <a:pt x="102" y="66"/>
                </a:lnTo>
                <a:lnTo>
                  <a:pt x="102" y="66"/>
                </a:lnTo>
                <a:lnTo>
                  <a:pt x="101" y="66"/>
                </a:lnTo>
                <a:lnTo>
                  <a:pt x="101" y="68"/>
                </a:lnTo>
                <a:lnTo>
                  <a:pt x="101" y="68"/>
                </a:lnTo>
                <a:lnTo>
                  <a:pt x="108" y="63"/>
                </a:lnTo>
                <a:lnTo>
                  <a:pt x="108" y="63"/>
                </a:lnTo>
                <a:close/>
                <a:moveTo>
                  <a:pt x="43" y="249"/>
                </a:moveTo>
                <a:lnTo>
                  <a:pt x="43" y="249"/>
                </a:lnTo>
                <a:lnTo>
                  <a:pt x="43" y="249"/>
                </a:lnTo>
                <a:lnTo>
                  <a:pt x="43" y="249"/>
                </a:lnTo>
                <a:lnTo>
                  <a:pt x="41" y="250"/>
                </a:lnTo>
                <a:lnTo>
                  <a:pt x="41" y="250"/>
                </a:lnTo>
                <a:lnTo>
                  <a:pt x="41" y="252"/>
                </a:lnTo>
                <a:lnTo>
                  <a:pt x="41" y="252"/>
                </a:lnTo>
                <a:lnTo>
                  <a:pt x="43" y="256"/>
                </a:lnTo>
                <a:lnTo>
                  <a:pt x="43" y="256"/>
                </a:lnTo>
                <a:lnTo>
                  <a:pt x="43" y="256"/>
                </a:lnTo>
                <a:lnTo>
                  <a:pt x="43" y="256"/>
                </a:lnTo>
                <a:lnTo>
                  <a:pt x="43" y="256"/>
                </a:lnTo>
                <a:lnTo>
                  <a:pt x="43" y="256"/>
                </a:lnTo>
                <a:lnTo>
                  <a:pt x="43" y="249"/>
                </a:lnTo>
                <a:lnTo>
                  <a:pt x="43" y="249"/>
                </a:lnTo>
                <a:close/>
                <a:moveTo>
                  <a:pt x="106" y="225"/>
                </a:moveTo>
                <a:lnTo>
                  <a:pt x="106" y="225"/>
                </a:lnTo>
                <a:lnTo>
                  <a:pt x="105" y="225"/>
                </a:lnTo>
                <a:lnTo>
                  <a:pt x="105" y="225"/>
                </a:lnTo>
                <a:lnTo>
                  <a:pt x="104" y="225"/>
                </a:lnTo>
                <a:lnTo>
                  <a:pt x="104" y="225"/>
                </a:lnTo>
                <a:lnTo>
                  <a:pt x="101" y="225"/>
                </a:lnTo>
                <a:lnTo>
                  <a:pt x="101" y="225"/>
                </a:lnTo>
                <a:lnTo>
                  <a:pt x="104" y="226"/>
                </a:lnTo>
                <a:lnTo>
                  <a:pt x="104" y="228"/>
                </a:lnTo>
                <a:lnTo>
                  <a:pt x="104" y="228"/>
                </a:lnTo>
                <a:lnTo>
                  <a:pt x="104" y="230"/>
                </a:lnTo>
                <a:lnTo>
                  <a:pt x="104" y="230"/>
                </a:lnTo>
                <a:lnTo>
                  <a:pt x="105" y="228"/>
                </a:lnTo>
                <a:lnTo>
                  <a:pt x="105" y="228"/>
                </a:lnTo>
                <a:lnTo>
                  <a:pt x="105" y="226"/>
                </a:lnTo>
                <a:lnTo>
                  <a:pt x="106" y="225"/>
                </a:lnTo>
                <a:lnTo>
                  <a:pt x="106" y="225"/>
                </a:lnTo>
                <a:lnTo>
                  <a:pt x="106" y="225"/>
                </a:lnTo>
                <a:lnTo>
                  <a:pt x="106" y="225"/>
                </a:lnTo>
                <a:close/>
                <a:moveTo>
                  <a:pt x="70" y="61"/>
                </a:moveTo>
                <a:lnTo>
                  <a:pt x="70" y="61"/>
                </a:lnTo>
                <a:lnTo>
                  <a:pt x="71" y="61"/>
                </a:lnTo>
                <a:lnTo>
                  <a:pt x="71" y="61"/>
                </a:lnTo>
                <a:lnTo>
                  <a:pt x="72" y="57"/>
                </a:lnTo>
                <a:lnTo>
                  <a:pt x="72" y="57"/>
                </a:lnTo>
                <a:lnTo>
                  <a:pt x="71" y="57"/>
                </a:lnTo>
                <a:lnTo>
                  <a:pt x="70" y="58"/>
                </a:lnTo>
                <a:lnTo>
                  <a:pt x="70" y="58"/>
                </a:lnTo>
                <a:lnTo>
                  <a:pt x="70" y="61"/>
                </a:lnTo>
                <a:lnTo>
                  <a:pt x="70" y="61"/>
                </a:lnTo>
                <a:close/>
                <a:moveTo>
                  <a:pt x="60" y="71"/>
                </a:moveTo>
                <a:lnTo>
                  <a:pt x="60" y="71"/>
                </a:lnTo>
                <a:lnTo>
                  <a:pt x="58" y="73"/>
                </a:lnTo>
                <a:lnTo>
                  <a:pt x="58" y="75"/>
                </a:lnTo>
                <a:lnTo>
                  <a:pt x="58" y="75"/>
                </a:lnTo>
                <a:lnTo>
                  <a:pt x="60" y="75"/>
                </a:lnTo>
                <a:lnTo>
                  <a:pt x="60" y="75"/>
                </a:lnTo>
                <a:lnTo>
                  <a:pt x="60" y="75"/>
                </a:lnTo>
                <a:lnTo>
                  <a:pt x="60" y="75"/>
                </a:lnTo>
                <a:lnTo>
                  <a:pt x="60" y="71"/>
                </a:lnTo>
                <a:lnTo>
                  <a:pt x="60" y="71"/>
                </a:lnTo>
                <a:close/>
                <a:moveTo>
                  <a:pt x="236" y="228"/>
                </a:moveTo>
                <a:lnTo>
                  <a:pt x="236" y="228"/>
                </a:lnTo>
                <a:lnTo>
                  <a:pt x="234" y="218"/>
                </a:lnTo>
                <a:lnTo>
                  <a:pt x="234" y="218"/>
                </a:lnTo>
                <a:lnTo>
                  <a:pt x="234" y="222"/>
                </a:lnTo>
                <a:lnTo>
                  <a:pt x="236" y="228"/>
                </a:lnTo>
                <a:lnTo>
                  <a:pt x="236" y="228"/>
                </a:lnTo>
                <a:close/>
                <a:moveTo>
                  <a:pt x="239" y="68"/>
                </a:moveTo>
                <a:lnTo>
                  <a:pt x="239" y="68"/>
                </a:lnTo>
                <a:lnTo>
                  <a:pt x="237" y="64"/>
                </a:lnTo>
                <a:lnTo>
                  <a:pt x="237" y="64"/>
                </a:lnTo>
                <a:lnTo>
                  <a:pt x="236" y="66"/>
                </a:lnTo>
                <a:lnTo>
                  <a:pt x="236" y="66"/>
                </a:lnTo>
                <a:lnTo>
                  <a:pt x="237" y="67"/>
                </a:lnTo>
                <a:lnTo>
                  <a:pt x="237" y="67"/>
                </a:lnTo>
                <a:lnTo>
                  <a:pt x="237" y="70"/>
                </a:lnTo>
                <a:lnTo>
                  <a:pt x="237" y="70"/>
                </a:lnTo>
                <a:lnTo>
                  <a:pt x="239" y="68"/>
                </a:lnTo>
                <a:lnTo>
                  <a:pt x="239" y="68"/>
                </a:lnTo>
                <a:close/>
                <a:moveTo>
                  <a:pt x="65" y="310"/>
                </a:moveTo>
                <a:lnTo>
                  <a:pt x="65" y="310"/>
                </a:lnTo>
                <a:lnTo>
                  <a:pt x="65" y="310"/>
                </a:lnTo>
                <a:lnTo>
                  <a:pt x="65" y="310"/>
                </a:lnTo>
                <a:lnTo>
                  <a:pt x="68" y="307"/>
                </a:lnTo>
                <a:lnTo>
                  <a:pt x="68" y="307"/>
                </a:lnTo>
                <a:lnTo>
                  <a:pt x="67" y="306"/>
                </a:lnTo>
                <a:lnTo>
                  <a:pt x="67" y="306"/>
                </a:lnTo>
                <a:lnTo>
                  <a:pt x="65" y="310"/>
                </a:lnTo>
                <a:lnTo>
                  <a:pt x="65" y="310"/>
                </a:lnTo>
                <a:close/>
                <a:moveTo>
                  <a:pt x="253" y="154"/>
                </a:moveTo>
                <a:lnTo>
                  <a:pt x="253" y="154"/>
                </a:lnTo>
                <a:lnTo>
                  <a:pt x="254" y="152"/>
                </a:lnTo>
                <a:lnTo>
                  <a:pt x="254" y="152"/>
                </a:lnTo>
                <a:lnTo>
                  <a:pt x="254" y="151"/>
                </a:lnTo>
                <a:lnTo>
                  <a:pt x="254" y="151"/>
                </a:lnTo>
                <a:lnTo>
                  <a:pt x="254" y="148"/>
                </a:lnTo>
                <a:lnTo>
                  <a:pt x="254" y="148"/>
                </a:lnTo>
                <a:lnTo>
                  <a:pt x="253" y="149"/>
                </a:lnTo>
                <a:lnTo>
                  <a:pt x="253" y="149"/>
                </a:lnTo>
                <a:lnTo>
                  <a:pt x="253" y="154"/>
                </a:lnTo>
                <a:lnTo>
                  <a:pt x="253" y="154"/>
                </a:lnTo>
                <a:close/>
                <a:moveTo>
                  <a:pt x="114" y="56"/>
                </a:moveTo>
                <a:lnTo>
                  <a:pt x="114" y="56"/>
                </a:lnTo>
                <a:lnTo>
                  <a:pt x="116" y="54"/>
                </a:lnTo>
                <a:lnTo>
                  <a:pt x="119" y="51"/>
                </a:lnTo>
                <a:lnTo>
                  <a:pt x="119" y="51"/>
                </a:lnTo>
                <a:lnTo>
                  <a:pt x="119" y="51"/>
                </a:lnTo>
                <a:lnTo>
                  <a:pt x="119" y="51"/>
                </a:lnTo>
                <a:lnTo>
                  <a:pt x="114" y="56"/>
                </a:lnTo>
                <a:lnTo>
                  <a:pt x="114" y="56"/>
                </a:lnTo>
                <a:lnTo>
                  <a:pt x="114" y="56"/>
                </a:lnTo>
                <a:lnTo>
                  <a:pt x="114" y="56"/>
                </a:lnTo>
                <a:close/>
                <a:moveTo>
                  <a:pt x="212" y="46"/>
                </a:moveTo>
                <a:lnTo>
                  <a:pt x="212" y="46"/>
                </a:lnTo>
                <a:lnTo>
                  <a:pt x="213" y="44"/>
                </a:lnTo>
                <a:lnTo>
                  <a:pt x="213" y="44"/>
                </a:lnTo>
                <a:lnTo>
                  <a:pt x="212" y="43"/>
                </a:lnTo>
                <a:lnTo>
                  <a:pt x="212" y="43"/>
                </a:lnTo>
                <a:lnTo>
                  <a:pt x="210" y="44"/>
                </a:lnTo>
                <a:lnTo>
                  <a:pt x="210" y="44"/>
                </a:lnTo>
                <a:lnTo>
                  <a:pt x="212" y="46"/>
                </a:lnTo>
                <a:lnTo>
                  <a:pt x="212" y="46"/>
                </a:lnTo>
                <a:close/>
                <a:moveTo>
                  <a:pt x="24" y="104"/>
                </a:moveTo>
                <a:lnTo>
                  <a:pt x="24" y="104"/>
                </a:lnTo>
                <a:lnTo>
                  <a:pt x="24" y="104"/>
                </a:lnTo>
                <a:lnTo>
                  <a:pt x="24" y="104"/>
                </a:lnTo>
                <a:lnTo>
                  <a:pt x="23" y="107"/>
                </a:lnTo>
                <a:lnTo>
                  <a:pt x="23" y="107"/>
                </a:lnTo>
                <a:lnTo>
                  <a:pt x="21" y="110"/>
                </a:lnTo>
                <a:lnTo>
                  <a:pt x="21" y="110"/>
                </a:lnTo>
                <a:lnTo>
                  <a:pt x="23" y="110"/>
                </a:lnTo>
                <a:lnTo>
                  <a:pt x="23" y="110"/>
                </a:lnTo>
                <a:lnTo>
                  <a:pt x="24" y="104"/>
                </a:lnTo>
                <a:lnTo>
                  <a:pt x="24" y="104"/>
                </a:lnTo>
                <a:lnTo>
                  <a:pt x="24" y="104"/>
                </a:lnTo>
                <a:lnTo>
                  <a:pt x="24" y="104"/>
                </a:lnTo>
                <a:close/>
                <a:moveTo>
                  <a:pt x="75" y="195"/>
                </a:moveTo>
                <a:lnTo>
                  <a:pt x="75" y="195"/>
                </a:lnTo>
                <a:lnTo>
                  <a:pt x="77" y="195"/>
                </a:lnTo>
                <a:lnTo>
                  <a:pt x="77" y="195"/>
                </a:lnTo>
                <a:lnTo>
                  <a:pt x="78" y="193"/>
                </a:lnTo>
                <a:lnTo>
                  <a:pt x="78" y="193"/>
                </a:lnTo>
                <a:lnTo>
                  <a:pt x="77" y="191"/>
                </a:lnTo>
                <a:lnTo>
                  <a:pt x="77" y="191"/>
                </a:lnTo>
                <a:lnTo>
                  <a:pt x="75" y="195"/>
                </a:lnTo>
                <a:lnTo>
                  <a:pt x="75" y="195"/>
                </a:lnTo>
                <a:close/>
                <a:moveTo>
                  <a:pt x="31" y="209"/>
                </a:moveTo>
                <a:lnTo>
                  <a:pt x="31" y="209"/>
                </a:lnTo>
                <a:lnTo>
                  <a:pt x="33" y="206"/>
                </a:lnTo>
                <a:lnTo>
                  <a:pt x="33" y="206"/>
                </a:lnTo>
                <a:lnTo>
                  <a:pt x="34" y="206"/>
                </a:lnTo>
                <a:lnTo>
                  <a:pt x="34" y="206"/>
                </a:lnTo>
                <a:lnTo>
                  <a:pt x="33" y="203"/>
                </a:lnTo>
                <a:lnTo>
                  <a:pt x="33" y="203"/>
                </a:lnTo>
                <a:lnTo>
                  <a:pt x="31" y="206"/>
                </a:lnTo>
                <a:lnTo>
                  <a:pt x="31" y="206"/>
                </a:lnTo>
                <a:lnTo>
                  <a:pt x="31" y="209"/>
                </a:lnTo>
                <a:lnTo>
                  <a:pt x="31" y="209"/>
                </a:lnTo>
                <a:close/>
                <a:moveTo>
                  <a:pt x="98" y="337"/>
                </a:moveTo>
                <a:lnTo>
                  <a:pt x="98" y="337"/>
                </a:lnTo>
                <a:lnTo>
                  <a:pt x="97" y="338"/>
                </a:lnTo>
                <a:lnTo>
                  <a:pt x="97" y="338"/>
                </a:lnTo>
                <a:lnTo>
                  <a:pt x="97" y="340"/>
                </a:lnTo>
                <a:lnTo>
                  <a:pt x="98" y="341"/>
                </a:lnTo>
                <a:lnTo>
                  <a:pt x="98" y="341"/>
                </a:lnTo>
                <a:lnTo>
                  <a:pt x="98" y="341"/>
                </a:lnTo>
                <a:lnTo>
                  <a:pt x="98" y="341"/>
                </a:lnTo>
                <a:lnTo>
                  <a:pt x="99" y="337"/>
                </a:lnTo>
                <a:lnTo>
                  <a:pt x="99" y="337"/>
                </a:lnTo>
                <a:lnTo>
                  <a:pt x="98" y="337"/>
                </a:lnTo>
                <a:lnTo>
                  <a:pt x="98" y="337"/>
                </a:lnTo>
                <a:close/>
                <a:moveTo>
                  <a:pt x="24" y="189"/>
                </a:moveTo>
                <a:lnTo>
                  <a:pt x="24" y="189"/>
                </a:lnTo>
                <a:lnTo>
                  <a:pt x="23" y="191"/>
                </a:lnTo>
                <a:lnTo>
                  <a:pt x="23" y="191"/>
                </a:lnTo>
                <a:lnTo>
                  <a:pt x="23" y="193"/>
                </a:lnTo>
                <a:lnTo>
                  <a:pt x="23" y="193"/>
                </a:lnTo>
                <a:lnTo>
                  <a:pt x="23" y="195"/>
                </a:lnTo>
                <a:lnTo>
                  <a:pt x="23" y="195"/>
                </a:lnTo>
                <a:lnTo>
                  <a:pt x="24" y="193"/>
                </a:lnTo>
                <a:lnTo>
                  <a:pt x="24" y="192"/>
                </a:lnTo>
                <a:lnTo>
                  <a:pt x="24" y="192"/>
                </a:lnTo>
                <a:lnTo>
                  <a:pt x="24" y="189"/>
                </a:lnTo>
                <a:lnTo>
                  <a:pt x="24" y="189"/>
                </a:lnTo>
                <a:close/>
                <a:moveTo>
                  <a:pt x="25" y="114"/>
                </a:moveTo>
                <a:lnTo>
                  <a:pt x="25" y="114"/>
                </a:lnTo>
                <a:lnTo>
                  <a:pt x="25" y="114"/>
                </a:lnTo>
                <a:lnTo>
                  <a:pt x="25" y="114"/>
                </a:lnTo>
                <a:lnTo>
                  <a:pt x="28" y="111"/>
                </a:lnTo>
                <a:lnTo>
                  <a:pt x="28" y="111"/>
                </a:lnTo>
                <a:lnTo>
                  <a:pt x="28" y="108"/>
                </a:lnTo>
                <a:lnTo>
                  <a:pt x="28" y="108"/>
                </a:lnTo>
                <a:lnTo>
                  <a:pt x="27" y="110"/>
                </a:lnTo>
                <a:lnTo>
                  <a:pt x="27" y="110"/>
                </a:lnTo>
                <a:lnTo>
                  <a:pt x="25" y="114"/>
                </a:lnTo>
                <a:lnTo>
                  <a:pt x="25" y="114"/>
                </a:lnTo>
                <a:close/>
                <a:moveTo>
                  <a:pt x="87" y="71"/>
                </a:moveTo>
                <a:lnTo>
                  <a:pt x="87" y="71"/>
                </a:lnTo>
                <a:lnTo>
                  <a:pt x="89" y="70"/>
                </a:lnTo>
                <a:lnTo>
                  <a:pt x="89" y="70"/>
                </a:lnTo>
                <a:lnTo>
                  <a:pt x="89" y="70"/>
                </a:lnTo>
                <a:lnTo>
                  <a:pt x="89" y="70"/>
                </a:lnTo>
                <a:lnTo>
                  <a:pt x="89" y="67"/>
                </a:lnTo>
                <a:lnTo>
                  <a:pt x="89" y="67"/>
                </a:lnTo>
                <a:lnTo>
                  <a:pt x="87" y="70"/>
                </a:lnTo>
                <a:lnTo>
                  <a:pt x="87" y="70"/>
                </a:lnTo>
                <a:lnTo>
                  <a:pt x="87" y="70"/>
                </a:lnTo>
                <a:lnTo>
                  <a:pt x="87" y="71"/>
                </a:lnTo>
                <a:lnTo>
                  <a:pt x="87" y="71"/>
                </a:lnTo>
                <a:close/>
                <a:moveTo>
                  <a:pt x="253" y="118"/>
                </a:moveTo>
                <a:lnTo>
                  <a:pt x="253" y="118"/>
                </a:lnTo>
                <a:lnTo>
                  <a:pt x="253" y="114"/>
                </a:lnTo>
                <a:lnTo>
                  <a:pt x="253" y="114"/>
                </a:lnTo>
                <a:lnTo>
                  <a:pt x="251" y="115"/>
                </a:lnTo>
                <a:lnTo>
                  <a:pt x="251" y="115"/>
                </a:lnTo>
                <a:lnTo>
                  <a:pt x="251" y="118"/>
                </a:lnTo>
                <a:lnTo>
                  <a:pt x="251" y="118"/>
                </a:lnTo>
                <a:lnTo>
                  <a:pt x="253" y="118"/>
                </a:lnTo>
                <a:lnTo>
                  <a:pt x="253" y="118"/>
                </a:lnTo>
                <a:close/>
                <a:moveTo>
                  <a:pt x="60" y="300"/>
                </a:moveTo>
                <a:lnTo>
                  <a:pt x="60" y="300"/>
                </a:lnTo>
                <a:lnTo>
                  <a:pt x="60" y="299"/>
                </a:lnTo>
                <a:lnTo>
                  <a:pt x="60" y="299"/>
                </a:lnTo>
                <a:lnTo>
                  <a:pt x="60" y="297"/>
                </a:lnTo>
                <a:lnTo>
                  <a:pt x="60" y="297"/>
                </a:lnTo>
                <a:lnTo>
                  <a:pt x="58" y="296"/>
                </a:lnTo>
                <a:lnTo>
                  <a:pt x="58" y="296"/>
                </a:lnTo>
                <a:lnTo>
                  <a:pt x="58" y="297"/>
                </a:lnTo>
                <a:lnTo>
                  <a:pt x="58" y="297"/>
                </a:lnTo>
                <a:lnTo>
                  <a:pt x="58" y="299"/>
                </a:lnTo>
                <a:lnTo>
                  <a:pt x="58" y="299"/>
                </a:lnTo>
                <a:lnTo>
                  <a:pt x="60" y="300"/>
                </a:lnTo>
                <a:lnTo>
                  <a:pt x="60" y="300"/>
                </a:lnTo>
                <a:close/>
                <a:moveTo>
                  <a:pt x="35" y="139"/>
                </a:moveTo>
                <a:lnTo>
                  <a:pt x="35" y="139"/>
                </a:lnTo>
                <a:lnTo>
                  <a:pt x="34" y="139"/>
                </a:lnTo>
                <a:lnTo>
                  <a:pt x="34" y="139"/>
                </a:lnTo>
                <a:lnTo>
                  <a:pt x="34" y="142"/>
                </a:lnTo>
                <a:lnTo>
                  <a:pt x="34" y="142"/>
                </a:lnTo>
                <a:lnTo>
                  <a:pt x="34" y="144"/>
                </a:lnTo>
                <a:lnTo>
                  <a:pt x="34" y="144"/>
                </a:lnTo>
                <a:lnTo>
                  <a:pt x="35" y="144"/>
                </a:lnTo>
                <a:lnTo>
                  <a:pt x="35" y="144"/>
                </a:lnTo>
                <a:lnTo>
                  <a:pt x="35" y="139"/>
                </a:lnTo>
                <a:lnTo>
                  <a:pt x="35" y="139"/>
                </a:lnTo>
                <a:close/>
                <a:moveTo>
                  <a:pt x="240" y="257"/>
                </a:moveTo>
                <a:lnTo>
                  <a:pt x="240" y="257"/>
                </a:lnTo>
                <a:lnTo>
                  <a:pt x="239" y="267"/>
                </a:lnTo>
                <a:lnTo>
                  <a:pt x="239" y="267"/>
                </a:lnTo>
                <a:lnTo>
                  <a:pt x="239" y="266"/>
                </a:lnTo>
                <a:lnTo>
                  <a:pt x="240" y="263"/>
                </a:lnTo>
                <a:lnTo>
                  <a:pt x="240" y="263"/>
                </a:lnTo>
                <a:lnTo>
                  <a:pt x="240" y="262"/>
                </a:lnTo>
                <a:lnTo>
                  <a:pt x="240" y="262"/>
                </a:lnTo>
                <a:lnTo>
                  <a:pt x="240" y="260"/>
                </a:lnTo>
                <a:lnTo>
                  <a:pt x="240" y="260"/>
                </a:lnTo>
                <a:lnTo>
                  <a:pt x="241" y="257"/>
                </a:lnTo>
                <a:lnTo>
                  <a:pt x="241" y="257"/>
                </a:lnTo>
                <a:lnTo>
                  <a:pt x="240" y="257"/>
                </a:lnTo>
                <a:lnTo>
                  <a:pt x="240" y="257"/>
                </a:lnTo>
                <a:close/>
                <a:moveTo>
                  <a:pt x="220" y="161"/>
                </a:moveTo>
                <a:lnTo>
                  <a:pt x="220" y="161"/>
                </a:lnTo>
                <a:lnTo>
                  <a:pt x="222" y="162"/>
                </a:lnTo>
                <a:lnTo>
                  <a:pt x="223" y="162"/>
                </a:lnTo>
                <a:lnTo>
                  <a:pt x="223" y="162"/>
                </a:lnTo>
                <a:lnTo>
                  <a:pt x="224" y="158"/>
                </a:lnTo>
                <a:lnTo>
                  <a:pt x="224" y="158"/>
                </a:lnTo>
                <a:lnTo>
                  <a:pt x="223" y="159"/>
                </a:lnTo>
                <a:lnTo>
                  <a:pt x="223" y="159"/>
                </a:lnTo>
                <a:lnTo>
                  <a:pt x="220" y="161"/>
                </a:lnTo>
                <a:lnTo>
                  <a:pt x="220" y="161"/>
                </a:lnTo>
                <a:close/>
                <a:moveTo>
                  <a:pt x="260" y="215"/>
                </a:moveTo>
                <a:lnTo>
                  <a:pt x="260" y="215"/>
                </a:lnTo>
                <a:lnTo>
                  <a:pt x="260" y="213"/>
                </a:lnTo>
                <a:lnTo>
                  <a:pt x="260" y="213"/>
                </a:lnTo>
                <a:lnTo>
                  <a:pt x="264" y="210"/>
                </a:lnTo>
                <a:lnTo>
                  <a:pt x="264" y="210"/>
                </a:lnTo>
                <a:lnTo>
                  <a:pt x="264" y="209"/>
                </a:lnTo>
                <a:lnTo>
                  <a:pt x="264" y="209"/>
                </a:lnTo>
                <a:lnTo>
                  <a:pt x="264" y="209"/>
                </a:lnTo>
                <a:lnTo>
                  <a:pt x="264" y="209"/>
                </a:lnTo>
                <a:lnTo>
                  <a:pt x="259" y="212"/>
                </a:lnTo>
                <a:lnTo>
                  <a:pt x="259" y="212"/>
                </a:lnTo>
                <a:lnTo>
                  <a:pt x="260" y="213"/>
                </a:lnTo>
                <a:lnTo>
                  <a:pt x="260" y="213"/>
                </a:lnTo>
                <a:lnTo>
                  <a:pt x="260" y="215"/>
                </a:lnTo>
                <a:lnTo>
                  <a:pt x="260" y="215"/>
                </a:lnTo>
                <a:close/>
                <a:moveTo>
                  <a:pt x="65" y="74"/>
                </a:moveTo>
                <a:lnTo>
                  <a:pt x="65" y="74"/>
                </a:lnTo>
                <a:lnTo>
                  <a:pt x="67" y="74"/>
                </a:lnTo>
                <a:lnTo>
                  <a:pt x="67" y="73"/>
                </a:lnTo>
                <a:lnTo>
                  <a:pt x="67" y="73"/>
                </a:lnTo>
                <a:lnTo>
                  <a:pt x="68" y="71"/>
                </a:lnTo>
                <a:lnTo>
                  <a:pt x="68" y="71"/>
                </a:lnTo>
                <a:lnTo>
                  <a:pt x="67" y="68"/>
                </a:lnTo>
                <a:lnTo>
                  <a:pt x="67" y="68"/>
                </a:lnTo>
                <a:lnTo>
                  <a:pt x="65" y="71"/>
                </a:lnTo>
                <a:lnTo>
                  <a:pt x="65" y="74"/>
                </a:lnTo>
                <a:lnTo>
                  <a:pt x="65" y="74"/>
                </a:lnTo>
                <a:close/>
                <a:moveTo>
                  <a:pt x="38" y="112"/>
                </a:moveTo>
                <a:lnTo>
                  <a:pt x="38" y="112"/>
                </a:lnTo>
                <a:lnTo>
                  <a:pt x="38" y="112"/>
                </a:lnTo>
                <a:lnTo>
                  <a:pt x="38" y="112"/>
                </a:lnTo>
                <a:lnTo>
                  <a:pt x="37" y="114"/>
                </a:lnTo>
                <a:lnTo>
                  <a:pt x="37" y="114"/>
                </a:lnTo>
                <a:lnTo>
                  <a:pt x="37" y="118"/>
                </a:lnTo>
                <a:lnTo>
                  <a:pt x="37" y="118"/>
                </a:lnTo>
                <a:lnTo>
                  <a:pt x="38" y="117"/>
                </a:lnTo>
                <a:lnTo>
                  <a:pt x="38" y="117"/>
                </a:lnTo>
                <a:lnTo>
                  <a:pt x="38" y="117"/>
                </a:lnTo>
                <a:lnTo>
                  <a:pt x="38" y="117"/>
                </a:lnTo>
                <a:lnTo>
                  <a:pt x="38" y="112"/>
                </a:lnTo>
                <a:lnTo>
                  <a:pt x="38" y="112"/>
                </a:lnTo>
                <a:close/>
                <a:moveTo>
                  <a:pt x="75" y="309"/>
                </a:moveTo>
                <a:lnTo>
                  <a:pt x="75" y="309"/>
                </a:lnTo>
                <a:lnTo>
                  <a:pt x="72" y="306"/>
                </a:lnTo>
                <a:lnTo>
                  <a:pt x="72" y="306"/>
                </a:lnTo>
                <a:lnTo>
                  <a:pt x="71" y="307"/>
                </a:lnTo>
                <a:lnTo>
                  <a:pt x="71" y="307"/>
                </a:lnTo>
                <a:lnTo>
                  <a:pt x="72" y="309"/>
                </a:lnTo>
                <a:lnTo>
                  <a:pt x="72" y="309"/>
                </a:lnTo>
                <a:lnTo>
                  <a:pt x="74" y="310"/>
                </a:lnTo>
                <a:lnTo>
                  <a:pt x="74" y="310"/>
                </a:lnTo>
                <a:lnTo>
                  <a:pt x="75" y="309"/>
                </a:lnTo>
                <a:lnTo>
                  <a:pt x="75" y="309"/>
                </a:lnTo>
                <a:close/>
                <a:moveTo>
                  <a:pt x="54" y="145"/>
                </a:moveTo>
                <a:lnTo>
                  <a:pt x="54" y="145"/>
                </a:lnTo>
                <a:lnTo>
                  <a:pt x="54" y="142"/>
                </a:lnTo>
                <a:lnTo>
                  <a:pt x="54" y="142"/>
                </a:lnTo>
                <a:lnTo>
                  <a:pt x="52" y="138"/>
                </a:lnTo>
                <a:lnTo>
                  <a:pt x="52" y="138"/>
                </a:lnTo>
                <a:lnTo>
                  <a:pt x="52" y="142"/>
                </a:lnTo>
                <a:lnTo>
                  <a:pt x="54" y="145"/>
                </a:lnTo>
                <a:lnTo>
                  <a:pt x="54" y="145"/>
                </a:lnTo>
                <a:close/>
                <a:moveTo>
                  <a:pt x="170" y="53"/>
                </a:moveTo>
                <a:lnTo>
                  <a:pt x="170" y="53"/>
                </a:lnTo>
                <a:lnTo>
                  <a:pt x="169" y="47"/>
                </a:lnTo>
                <a:lnTo>
                  <a:pt x="169" y="47"/>
                </a:lnTo>
                <a:lnTo>
                  <a:pt x="169" y="53"/>
                </a:lnTo>
                <a:lnTo>
                  <a:pt x="169" y="53"/>
                </a:lnTo>
                <a:lnTo>
                  <a:pt x="170" y="53"/>
                </a:lnTo>
                <a:lnTo>
                  <a:pt x="170" y="53"/>
                </a:lnTo>
                <a:close/>
                <a:moveTo>
                  <a:pt x="71" y="46"/>
                </a:moveTo>
                <a:lnTo>
                  <a:pt x="71" y="46"/>
                </a:lnTo>
                <a:lnTo>
                  <a:pt x="70" y="44"/>
                </a:lnTo>
                <a:lnTo>
                  <a:pt x="71" y="43"/>
                </a:lnTo>
                <a:lnTo>
                  <a:pt x="71" y="43"/>
                </a:lnTo>
                <a:lnTo>
                  <a:pt x="71" y="41"/>
                </a:lnTo>
                <a:lnTo>
                  <a:pt x="71" y="41"/>
                </a:lnTo>
                <a:lnTo>
                  <a:pt x="71" y="40"/>
                </a:lnTo>
                <a:lnTo>
                  <a:pt x="71" y="40"/>
                </a:lnTo>
                <a:lnTo>
                  <a:pt x="68" y="44"/>
                </a:lnTo>
                <a:lnTo>
                  <a:pt x="68" y="44"/>
                </a:lnTo>
                <a:lnTo>
                  <a:pt x="70" y="46"/>
                </a:lnTo>
                <a:lnTo>
                  <a:pt x="70" y="47"/>
                </a:lnTo>
                <a:lnTo>
                  <a:pt x="70" y="47"/>
                </a:lnTo>
                <a:lnTo>
                  <a:pt x="71" y="46"/>
                </a:lnTo>
                <a:lnTo>
                  <a:pt x="71" y="46"/>
                </a:lnTo>
                <a:close/>
                <a:moveTo>
                  <a:pt x="37" y="134"/>
                </a:moveTo>
                <a:lnTo>
                  <a:pt x="37" y="134"/>
                </a:lnTo>
                <a:lnTo>
                  <a:pt x="37" y="134"/>
                </a:lnTo>
                <a:lnTo>
                  <a:pt x="37" y="134"/>
                </a:lnTo>
                <a:lnTo>
                  <a:pt x="40" y="131"/>
                </a:lnTo>
                <a:lnTo>
                  <a:pt x="40" y="131"/>
                </a:lnTo>
                <a:lnTo>
                  <a:pt x="40" y="129"/>
                </a:lnTo>
                <a:lnTo>
                  <a:pt x="40" y="129"/>
                </a:lnTo>
                <a:lnTo>
                  <a:pt x="40" y="128"/>
                </a:lnTo>
                <a:lnTo>
                  <a:pt x="40" y="128"/>
                </a:lnTo>
                <a:lnTo>
                  <a:pt x="40" y="128"/>
                </a:lnTo>
                <a:lnTo>
                  <a:pt x="40" y="128"/>
                </a:lnTo>
                <a:lnTo>
                  <a:pt x="37" y="132"/>
                </a:lnTo>
                <a:lnTo>
                  <a:pt x="37" y="132"/>
                </a:lnTo>
                <a:lnTo>
                  <a:pt x="37" y="134"/>
                </a:lnTo>
                <a:lnTo>
                  <a:pt x="37" y="134"/>
                </a:lnTo>
                <a:close/>
                <a:moveTo>
                  <a:pt x="206" y="328"/>
                </a:moveTo>
                <a:lnTo>
                  <a:pt x="206" y="328"/>
                </a:lnTo>
                <a:lnTo>
                  <a:pt x="203" y="330"/>
                </a:lnTo>
                <a:lnTo>
                  <a:pt x="202" y="333"/>
                </a:lnTo>
                <a:lnTo>
                  <a:pt x="202" y="333"/>
                </a:lnTo>
                <a:lnTo>
                  <a:pt x="206" y="328"/>
                </a:lnTo>
                <a:lnTo>
                  <a:pt x="206" y="328"/>
                </a:lnTo>
                <a:close/>
                <a:moveTo>
                  <a:pt x="25" y="179"/>
                </a:moveTo>
                <a:lnTo>
                  <a:pt x="25" y="179"/>
                </a:lnTo>
                <a:lnTo>
                  <a:pt x="27" y="178"/>
                </a:lnTo>
                <a:lnTo>
                  <a:pt x="27" y="175"/>
                </a:lnTo>
                <a:lnTo>
                  <a:pt x="27" y="175"/>
                </a:lnTo>
                <a:lnTo>
                  <a:pt x="25" y="176"/>
                </a:lnTo>
                <a:lnTo>
                  <a:pt x="25" y="176"/>
                </a:lnTo>
                <a:lnTo>
                  <a:pt x="25" y="178"/>
                </a:lnTo>
                <a:lnTo>
                  <a:pt x="25" y="179"/>
                </a:lnTo>
                <a:lnTo>
                  <a:pt x="25" y="179"/>
                </a:lnTo>
                <a:close/>
                <a:moveTo>
                  <a:pt x="243" y="91"/>
                </a:moveTo>
                <a:lnTo>
                  <a:pt x="243" y="91"/>
                </a:lnTo>
                <a:lnTo>
                  <a:pt x="244" y="94"/>
                </a:lnTo>
                <a:lnTo>
                  <a:pt x="244" y="94"/>
                </a:lnTo>
                <a:lnTo>
                  <a:pt x="246" y="93"/>
                </a:lnTo>
                <a:lnTo>
                  <a:pt x="246" y="93"/>
                </a:lnTo>
                <a:lnTo>
                  <a:pt x="244" y="90"/>
                </a:lnTo>
                <a:lnTo>
                  <a:pt x="244" y="90"/>
                </a:lnTo>
                <a:lnTo>
                  <a:pt x="243" y="91"/>
                </a:lnTo>
                <a:lnTo>
                  <a:pt x="243" y="91"/>
                </a:lnTo>
                <a:close/>
                <a:moveTo>
                  <a:pt x="60" y="226"/>
                </a:moveTo>
                <a:lnTo>
                  <a:pt x="60" y="226"/>
                </a:lnTo>
                <a:lnTo>
                  <a:pt x="60" y="228"/>
                </a:lnTo>
                <a:lnTo>
                  <a:pt x="60" y="228"/>
                </a:lnTo>
                <a:lnTo>
                  <a:pt x="71" y="225"/>
                </a:lnTo>
                <a:lnTo>
                  <a:pt x="71" y="225"/>
                </a:lnTo>
                <a:lnTo>
                  <a:pt x="70" y="225"/>
                </a:lnTo>
                <a:lnTo>
                  <a:pt x="70" y="225"/>
                </a:lnTo>
                <a:lnTo>
                  <a:pt x="60" y="226"/>
                </a:lnTo>
                <a:lnTo>
                  <a:pt x="60" y="226"/>
                </a:lnTo>
                <a:close/>
                <a:moveTo>
                  <a:pt x="44" y="48"/>
                </a:moveTo>
                <a:lnTo>
                  <a:pt x="44" y="48"/>
                </a:lnTo>
                <a:lnTo>
                  <a:pt x="44" y="48"/>
                </a:lnTo>
                <a:lnTo>
                  <a:pt x="44" y="48"/>
                </a:lnTo>
                <a:lnTo>
                  <a:pt x="38" y="54"/>
                </a:lnTo>
                <a:lnTo>
                  <a:pt x="38" y="54"/>
                </a:lnTo>
                <a:lnTo>
                  <a:pt x="41" y="53"/>
                </a:lnTo>
                <a:lnTo>
                  <a:pt x="41" y="53"/>
                </a:lnTo>
                <a:lnTo>
                  <a:pt x="44" y="48"/>
                </a:lnTo>
                <a:lnTo>
                  <a:pt x="44" y="48"/>
                </a:lnTo>
                <a:close/>
                <a:moveTo>
                  <a:pt x="98" y="215"/>
                </a:moveTo>
                <a:lnTo>
                  <a:pt x="98" y="215"/>
                </a:lnTo>
                <a:lnTo>
                  <a:pt x="101" y="215"/>
                </a:lnTo>
                <a:lnTo>
                  <a:pt x="101" y="215"/>
                </a:lnTo>
                <a:lnTo>
                  <a:pt x="101" y="213"/>
                </a:lnTo>
                <a:lnTo>
                  <a:pt x="101" y="213"/>
                </a:lnTo>
                <a:lnTo>
                  <a:pt x="98" y="210"/>
                </a:lnTo>
                <a:lnTo>
                  <a:pt x="98" y="210"/>
                </a:lnTo>
                <a:lnTo>
                  <a:pt x="98" y="215"/>
                </a:lnTo>
                <a:lnTo>
                  <a:pt x="98" y="215"/>
                </a:lnTo>
                <a:close/>
                <a:moveTo>
                  <a:pt x="247" y="161"/>
                </a:moveTo>
                <a:lnTo>
                  <a:pt x="247" y="161"/>
                </a:lnTo>
                <a:lnTo>
                  <a:pt x="247" y="164"/>
                </a:lnTo>
                <a:lnTo>
                  <a:pt x="247" y="164"/>
                </a:lnTo>
                <a:lnTo>
                  <a:pt x="250" y="164"/>
                </a:lnTo>
                <a:lnTo>
                  <a:pt x="250" y="164"/>
                </a:lnTo>
                <a:lnTo>
                  <a:pt x="250" y="161"/>
                </a:lnTo>
                <a:lnTo>
                  <a:pt x="250" y="161"/>
                </a:lnTo>
                <a:lnTo>
                  <a:pt x="247" y="161"/>
                </a:lnTo>
                <a:lnTo>
                  <a:pt x="247" y="161"/>
                </a:lnTo>
                <a:close/>
                <a:moveTo>
                  <a:pt x="251" y="182"/>
                </a:moveTo>
                <a:lnTo>
                  <a:pt x="251" y="182"/>
                </a:lnTo>
                <a:lnTo>
                  <a:pt x="253" y="181"/>
                </a:lnTo>
                <a:lnTo>
                  <a:pt x="253" y="181"/>
                </a:lnTo>
                <a:lnTo>
                  <a:pt x="254" y="181"/>
                </a:lnTo>
                <a:lnTo>
                  <a:pt x="254" y="179"/>
                </a:lnTo>
                <a:lnTo>
                  <a:pt x="254" y="179"/>
                </a:lnTo>
                <a:lnTo>
                  <a:pt x="251" y="179"/>
                </a:lnTo>
                <a:lnTo>
                  <a:pt x="251" y="179"/>
                </a:lnTo>
                <a:lnTo>
                  <a:pt x="251" y="181"/>
                </a:lnTo>
                <a:lnTo>
                  <a:pt x="251" y="182"/>
                </a:lnTo>
                <a:lnTo>
                  <a:pt x="251" y="182"/>
                </a:lnTo>
                <a:close/>
                <a:moveTo>
                  <a:pt x="236" y="178"/>
                </a:moveTo>
                <a:lnTo>
                  <a:pt x="236" y="178"/>
                </a:lnTo>
                <a:lnTo>
                  <a:pt x="234" y="178"/>
                </a:lnTo>
                <a:lnTo>
                  <a:pt x="233" y="178"/>
                </a:lnTo>
                <a:lnTo>
                  <a:pt x="233" y="178"/>
                </a:lnTo>
                <a:lnTo>
                  <a:pt x="233" y="179"/>
                </a:lnTo>
                <a:lnTo>
                  <a:pt x="234" y="181"/>
                </a:lnTo>
                <a:lnTo>
                  <a:pt x="234" y="181"/>
                </a:lnTo>
                <a:lnTo>
                  <a:pt x="236" y="178"/>
                </a:lnTo>
                <a:lnTo>
                  <a:pt x="236" y="178"/>
                </a:lnTo>
                <a:close/>
                <a:moveTo>
                  <a:pt x="226" y="91"/>
                </a:moveTo>
                <a:lnTo>
                  <a:pt x="226" y="91"/>
                </a:lnTo>
                <a:lnTo>
                  <a:pt x="224" y="87"/>
                </a:lnTo>
                <a:lnTo>
                  <a:pt x="224" y="87"/>
                </a:lnTo>
                <a:lnTo>
                  <a:pt x="224" y="87"/>
                </a:lnTo>
                <a:lnTo>
                  <a:pt x="224" y="87"/>
                </a:lnTo>
                <a:lnTo>
                  <a:pt x="224" y="91"/>
                </a:lnTo>
                <a:lnTo>
                  <a:pt x="224" y="91"/>
                </a:lnTo>
                <a:lnTo>
                  <a:pt x="226" y="91"/>
                </a:lnTo>
                <a:lnTo>
                  <a:pt x="226" y="91"/>
                </a:lnTo>
                <a:close/>
                <a:moveTo>
                  <a:pt x="186" y="36"/>
                </a:moveTo>
                <a:lnTo>
                  <a:pt x="186" y="36"/>
                </a:lnTo>
                <a:lnTo>
                  <a:pt x="189" y="34"/>
                </a:lnTo>
                <a:lnTo>
                  <a:pt x="189" y="34"/>
                </a:lnTo>
                <a:lnTo>
                  <a:pt x="186" y="33"/>
                </a:lnTo>
                <a:lnTo>
                  <a:pt x="186" y="33"/>
                </a:lnTo>
                <a:lnTo>
                  <a:pt x="185" y="36"/>
                </a:lnTo>
                <a:lnTo>
                  <a:pt x="185" y="36"/>
                </a:lnTo>
                <a:lnTo>
                  <a:pt x="186" y="36"/>
                </a:lnTo>
                <a:lnTo>
                  <a:pt x="186" y="36"/>
                </a:lnTo>
                <a:close/>
                <a:moveTo>
                  <a:pt x="224" y="174"/>
                </a:moveTo>
                <a:lnTo>
                  <a:pt x="224" y="174"/>
                </a:lnTo>
                <a:lnTo>
                  <a:pt x="223" y="174"/>
                </a:lnTo>
                <a:lnTo>
                  <a:pt x="222" y="176"/>
                </a:lnTo>
                <a:lnTo>
                  <a:pt x="222" y="176"/>
                </a:lnTo>
                <a:lnTo>
                  <a:pt x="223" y="178"/>
                </a:lnTo>
                <a:lnTo>
                  <a:pt x="223" y="178"/>
                </a:lnTo>
                <a:lnTo>
                  <a:pt x="224" y="174"/>
                </a:lnTo>
                <a:lnTo>
                  <a:pt x="224" y="174"/>
                </a:lnTo>
                <a:close/>
                <a:moveTo>
                  <a:pt x="118" y="259"/>
                </a:moveTo>
                <a:lnTo>
                  <a:pt x="118" y="259"/>
                </a:lnTo>
                <a:lnTo>
                  <a:pt x="118" y="253"/>
                </a:lnTo>
                <a:lnTo>
                  <a:pt x="118" y="253"/>
                </a:lnTo>
                <a:lnTo>
                  <a:pt x="116" y="255"/>
                </a:lnTo>
                <a:lnTo>
                  <a:pt x="116" y="257"/>
                </a:lnTo>
                <a:lnTo>
                  <a:pt x="116" y="257"/>
                </a:lnTo>
                <a:lnTo>
                  <a:pt x="118" y="257"/>
                </a:lnTo>
                <a:lnTo>
                  <a:pt x="118" y="257"/>
                </a:lnTo>
                <a:lnTo>
                  <a:pt x="118" y="259"/>
                </a:lnTo>
                <a:lnTo>
                  <a:pt x="118" y="259"/>
                </a:lnTo>
                <a:close/>
                <a:moveTo>
                  <a:pt x="212" y="338"/>
                </a:moveTo>
                <a:lnTo>
                  <a:pt x="212" y="338"/>
                </a:lnTo>
                <a:lnTo>
                  <a:pt x="213" y="338"/>
                </a:lnTo>
                <a:lnTo>
                  <a:pt x="213" y="338"/>
                </a:lnTo>
                <a:lnTo>
                  <a:pt x="214" y="340"/>
                </a:lnTo>
                <a:lnTo>
                  <a:pt x="214" y="340"/>
                </a:lnTo>
                <a:lnTo>
                  <a:pt x="216" y="338"/>
                </a:lnTo>
                <a:lnTo>
                  <a:pt x="216" y="338"/>
                </a:lnTo>
                <a:lnTo>
                  <a:pt x="214" y="337"/>
                </a:lnTo>
                <a:lnTo>
                  <a:pt x="214" y="336"/>
                </a:lnTo>
                <a:lnTo>
                  <a:pt x="214" y="336"/>
                </a:lnTo>
                <a:lnTo>
                  <a:pt x="213" y="337"/>
                </a:lnTo>
                <a:lnTo>
                  <a:pt x="212" y="338"/>
                </a:lnTo>
                <a:lnTo>
                  <a:pt x="212" y="338"/>
                </a:lnTo>
                <a:close/>
                <a:moveTo>
                  <a:pt x="72" y="313"/>
                </a:moveTo>
                <a:lnTo>
                  <a:pt x="72" y="313"/>
                </a:lnTo>
                <a:lnTo>
                  <a:pt x="71" y="310"/>
                </a:lnTo>
                <a:lnTo>
                  <a:pt x="71" y="310"/>
                </a:lnTo>
                <a:lnTo>
                  <a:pt x="70" y="314"/>
                </a:lnTo>
                <a:lnTo>
                  <a:pt x="70" y="314"/>
                </a:lnTo>
                <a:lnTo>
                  <a:pt x="70" y="314"/>
                </a:lnTo>
                <a:lnTo>
                  <a:pt x="70" y="314"/>
                </a:lnTo>
                <a:lnTo>
                  <a:pt x="72" y="313"/>
                </a:lnTo>
                <a:lnTo>
                  <a:pt x="72" y="313"/>
                </a:lnTo>
                <a:close/>
                <a:moveTo>
                  <a:pt x="187" y="323"/>
                </a:moveTo>
                <a:lnTo>
                  <a:pt x="187" y="323"/>
                </a:lnTo>
                <a:lnTo>
                  <a:pt x="187" y="317"/>
                </a:lnTo>
                <a:lnTo>
                  <a:pt x="187" y="317"/>
                </a:lnTo>
                <a:lnTo>
                  <a:pt x="186" y="318"/>
                </a:lnTo>
                <a:lnTo>
                  <a:pt x="186" y="318"/>
                </a:lnTo>
                <a:lnTo>
                  <a:pt x="186" y="320"/>
                </a:lnTo>
                <a:lnTo>
                  <a:pt x="186" y="320"/>
                </a:lnTo>
                <a:lnTo>
                  <a:pt x="186" y="321"/>
                </a:lnTo>
                <a:lnTo>
                  <a:pt x="187" y="323"/>
                </a:lnTo>
                <a:lnTo>
                  <a:pt x="187" y="323"/>
                </a:lnTo>
                <a:close/>
                <a:moveTo>
                  <a:pt x="256" y="236"/>
                </a:moveTo>
                <a:lnTo>
                  <a:pt x="256" y="236"/>
                </a:lnTo>
                <a:lnTo>
                  <a:pt x="257" y="236"/>
                </a:lnTo>
                <a:lnTo>
                  <a:pt x="257" y="236"/>
                </a:lnTo>
                <a:lnTo>
                  <a:pt x="257" y="235"/>
                </a:lnTo>
                <a:lnTo>
                  <a:pt x="257" y="235"/>
                </a:lnTo>
                <a:lnTo>
                  <a:pt x="259" y="230"/>
                </a:lnTo>
                <a:lnTo>
                  <a:pt x="259" y="230"/>
                </a:lnTo>
                <a:lnTo>
                  <a:pt x="257" y="232"/>
                </a:lnTo>
                <a:lnTo>
                  <a:pt x="257" y="232"/>
                </a:lnTo>
                <a:lnTo>
                  <a:pt x="256" y="236"/>
                </a:lnTo>
                <a:lnTo>
                  <a:pt x="256" y="236"/>
                </a:lnTo>
                <a:close/>
                <a:moveTo>
                  <a:pt x="61" y="208"/>
                </a:moveTo>
                <a:lnTo>
                  <a:pt x="61" y="208"/>
                </a:lnTo>
                <a:lnTo>
                  <a:pt x="64" y="208"/>
                </a:lnTo>
                <a:lnTo>
                  <a:pt x="65" y="205"/>
                </a:lnTo>
                <a:lnTo>
                  <a:pt x="65" y="205"/>
                </a:lnTo>
                <a:lnTo>
                  <a:pt x="65" y="205"/>
                </a:lnTo>
                <a:lnTo>
                  <a:pt x="65" y="205"/>
                </a:lnTo>
                <a:lnTo>
                  <a:pt x="65" y="203"/>
                </a:lnTo>
                <a:lnTo>
                  <a:pt x="65" y="203"/>
                </a:lnTo>
                <a:lnTo>
                  <a:pt x="65" y="203"/>
                </a:lnTo>
                <a:lnTo>
                  <a:pt x="65" y="203"/>
                </a:lnTo>
                <a:lnTo>
                  <a:pt x="61" y="208"/>
                </a:lnTo>
                <a:lnTo>
                  <a:pt x="61" y="208"/>
                </a:lnTo>
                <a:close/>
                <a:moveTo>
                  <a:pt x="67" y="213"/>
                </a:moveTo>
                <a:lnTo>
                  <a:pt x="67" y="213"/>
                </a:lnTo>
                <a:lnTo>
                  <a:pt x="67" y="213"/>
                </a:lnTo>
                <a:lnTo>
                  <a:pt x="67" y="213"/>
                </a:lnTo>
                <a:lnTo>
                  <a:pt x="68" y="213"/>
                </a:lnTo>
                <a:lnTo>
                  <a:pt x="68" y="213"/>
                </a:lnTo>
                <a:lnTo>
                  <a:pt x="74" y="212"/>
                </a:lnTo>
                <a:lnTo>
                  <a:pt x="74" y="212"/>
                </a:lnTo>
                <a:lnTo>
                  <a:pt x="75" y="210"/>
                </a:lnTo>
                <a:lnTo>
                  <a:pt x="75" y="210"/>
                </a:lnTo>
                <a:lnTo>
                  <a:pt x="67" y="213"/>
                </a:lnTo>
                <a:lnTo>
                  <a:pt x="67" y="213"/>
                </a:lnTo>
                <a:close/>
                <a:moveTo>
                  <a:pt x="50" y="291"/>
                </a:moveTo>
                <a:lnTo>
                  <a:pt x="50" y="291"/>
                </a:lnTo>
                <a:lnTo>
                  <a:pt x="51" y="290"/>
                </a:lnTo>
                <a:lnTo>
                  <a:pt x="50" y="287"/>
                </a:lnTo>
                <a:lnTo>
                  <a:pt x="50" y="287"/>
                </a:lnTo>
                <a:lnTo>
                  <a:pt x="48" y="290"/>
                </a:lnTo>
                <a:lnTo>
                  <a:pt x="48" y="290"/>
                </a:lnTo>
                <a:lnTo>
                  <a:pt x="50" y="291"/>
                </a:lnTo>
                <a:lnTo>
                  <a:pt x="50" y="291"/>
                </a:lnTo>
                <a:close/>
                <a:moveTo>
                  <a:pt x="105" y="341"/>
                </a:moveTo>
                <a:lnTo>
                  <a:pt x="105" y="341"/>
                </a:lnTo>
                <a:lnTo>
                  <a:pt x="105" y="341"/>
                </a:lnTo>
                <a:lnTo>
                  <a:pt x="105" y="341"/>
                </a:lnTo>
                <a:lnTo>
                  <a:pt x="102" y="345"/>
                </a:lnTo>
                <a:lnTo>
                  <a:pt x="102" y="345"/>
                </a:lnTo>
                <a:lnTo>
                  <a:pt x="104" y="347"/>
                </a:lnTo>
                <a:lnTo>
                  <a:pt x="104" y="347"/>
                </a:lnTo>
                <a:lnTo>
                  <a:pt x="105" y="341"/>
                </a:lnTo>
                <a:lnTo>
                  <a:pt x="105" y="341"/>
                </a:lnTo>
                <a:close/>
                <a:moveTo>
                  <a:pt x="74" y="138"/>
                </a:moveTo>
                <a:lnTo>
                  <a:pt x="74" y="138"/>
                </a:lnTo>
                <a:lnTo>
                  <a:pt x="74" y="129"/>
                </a:lnTo>
                <a:lnTo>
                  <a:pt x="74" y="129"/>
                </a:lnTo>
                <a:lnTo>
                  <a:pt x="74" y="134"/>
                </a:lnTo>
                <a:lnTo>
                  <a:pt x="74" y="134"/>
                </a:lnTo>
                <a:lnTo>
                  <a:pt x="74" y="137"/>
                </a:lnTo>
                <a:lnTo>
                  <a:pt x="74" y="138"/>
                </a:lnTo>
                <a:lnTo>
                  <a:pt x="74" y="138"/>
                </a:lnTo>
                <a:close/>
                <a:moveTo>
                  <a:pt x="244" y="210"/>
                </a:moveTo>
                <a:lnTo>
                  <a:pt x="244" y="210"/>
                </a:lnTo>
                <a:lnTo>
                  <a:pt x="244" y="212"/>
                </a:lnTo>
                <a:lnTo>
                  <a:pt x="244" y="212"/>
                </a:lnTo>
                <a:lnTo>
                  <a:pt x="247" y="210"/>
                </a:lnTo>
                <a:lnTo>
                  <a:pt x="247" y="210"/>
                </a:lnTo>
                <a:lnTo>
                  <a:pt x="247" y="208"/>
                </a:lnTo>
                <a:lnTo>
                  <a:pt x="247" y="208"/>
                </a:lnTo>
                <a:lnTo>
                  <a:pt x="246" y="209"/>
                </a:lnTo>
                <a:lnTo>
                  <a:pt x="244" y="210"/>
                </a:lnTo>
                <a:lnTo>
                  <a:pt x="244" y="210"/>
                </a:lnTo>
                <a:close/>
                <a:moveTo>
                  <a:pt x="189" y="13"/>
                </a:moveTo>
                <a:lnTo>
                  <a:pt x="189" y="13"/>
                </a:lnTo>
                <a:lnTo>
                  <a:pt x="189" y="14"/>
                </a:lnTo>
                <a:lnTo>
                  <a:pt x="189" y="14"/>
                </a:lnTo>
                <a:lnTo>
                  <a:pt x="195" y="17"/>
                </a:lnTo>
                <a:lnTo>
                  <a:pt x="195" y="17"/>
                </a:lnTo>
                <a:lnTo>
                  <a:pt x="196" y="16"/>
                </a:lnTo>
                <a:lnTo>
                  <a:pt x="196" y="16"/>
                </a:lnTo>
                <a:lnTo>
                  <a:pt x="196" y="16"/>
                </a:lnTo>
                <a:lnTo>
                  <a:pt x="196" y="16"/>
                </a:lnTo>
                <a:lnTo>
                  <a:pt x="189" y="13"/>
                </a:lnTo>
                <a:lnTo>
                  <a:pt x="189" y="13"/>
                </a:lnTo>
                <a:close/>
                <a:moveTo>
                  <a:pt x="17" y="202"/>
                </a:moveTo>
                <a:lnTo>
                  <a:pt x="17" y="202"/>
                </a:lnTo>
                <a:lnTo>
                  <a:pt x="14" y="206"/>
                </a:lnTo>
                <a:lnTo>
                  <a:pt x="14" y="206"/>
                </a:lnTo>
                <a:lnTo>
                  <a:pt x="14" y="208"/>
                </a:lnTo>
                <a:lnTo>
                  <a:pt x="14" y="208"/>
                </a:lnTo>
                <a:lnTo>
                  <a:pt x="14" y="208"/>
                </a:lnTo>
                <a:lnTo>
                  <a:pt x="14" y="208"/>
                </a:lnTo>
                <a:lnTo>
                  <a:pt x="14" y="206"/>
                </a:lnTo>
                <a:lnTo>
                  <a:pt x="14" y="206"/>
                </a:lnTo>
                <a:lnTo>
                  <a:pt x="16" y="205"/>
                </a:lnTo>
                <a:lnTo>
                  <a:pt x="17" y="205"/>
                </a:lnTo>
                <a:lnTo>
                  <a:pt x="17" y="205"/>
                </a:lnTo>
                <a:lnTo>
                  <a:pt x="17" y="205"/>
                </a:lnTo>
                <a:lnTo>
                  <a:pt x="17" y="205"/>
                </a:lnTo>
                <a:lnTo>
                  <a:pt x="17" y="202"/>
                </a:lnTo>
                <a:lnTo>
                  <a:pt x="17" y="202"/>
                </a:lnTo>
                <a:close/>
                <a:moveTo>
                  <a:pt x="40" y="165"/>
                </a:moveTo>
                <a:lnTo>
                  <a:pt x="40" y="165"/>
                </a:lnTo>
                <a:lnTo>
                  <a:pt x="37" y="166"/>
                </a:lnTo>
                <a:lnTo>
                  <a:pt x="37" y="166"/>
                </a:lnTo>
                <a:lnTo>
                  <a:pt x="37" y="168"/>
                </a:lnTo>
                <a:lnTo>
                  <a:pt x="37" y="168"/>
                </a:lnTo>
                <a:lnTo>
                  <a:pt x="38" y="168"/>
                </a:lnTo>
                <a:lnTo>
                  <a:pt x="38" y="168"/>
                </a:lnTo>
                <a:lnTo>
                  <a:pt x="40" y="166"/>
                </a:lnTo>
                <a:lnTo>
                  <a:pt x="40" y="165"/>
                </a:lnTo>
                <a:lnTo>
                  <a:pt x="40" y="165"/>
                </a:lnTo>
                <a:lnTo>
                  <a:pt x="40" y="165"/>
                </a:lnTo>
                <a:lnTo>
                  <a:pt x="40" y="165"/>
                </a:lnTo>
                <a:close/>
                <a:moveTo>
                  <a:pt x="202" y="156"/>
                </a:moveTo>
                <a:lnTo>
                  <a:pt x="202" y="156"/>
                </a:lnTo>
                <a:lnTo>
                  <a:pt x="202" y="154"/>
                </a:lnTo>
                <a:lnTo>
                  <a:pt x="202" y="154"/>
                </a:lnTo>
                <a:lnTo>
                  <a:pt x="199" y="154"/>
                </a:lnTo>
                <a:lnTo>
                  <a:pt x="199" y="154"/>
                </a:lnTo>
                <a:lnTo>
                  <a:pt x="199" y="155"/>
                </a:lnTo>
                <a:lnTo>
                  <a:pt x="199" y="155"/>
                </a:lnTo>
                <a:lnTo>
                  <a:pt x="202" y="156"/>
                </a:lnTo>
                <a:lnTo>
                  <a:pt x="202" y="156"/>
                </a:lnTo>
                <a:close/>
                <a:moveTo>
                  <a:pt x="224" y="240"/>
                </a:moveTo>
                <a:lnTo>
                  <a:pt x="224" y="240"/>
                </a:lnTo>
                <a:lnTo>
                  <a:pt x="224" y="252"/>
                </a:lnTo>
                <a:lnTo>
                  <a:pt x="224" y="252"/>
                </a:lnTo>
                <a:lnTo>
                  <a:pt x="224" y="249"/>
                </a:lnTo>
                <a:lnTo>
                  <a:pt x="224" y="249"/>
                </a:lnTo>
                <a:lnTo>
                  <a:pt x="226" y="246"/>
                </a:lnTo>
                <a:lnTo>
                  <a:pt x="226" y="246"/>
                </a:lnTo>
                <a:lnTo>
                  <a:pt x="224" y="240"/>
                </a:lnTo>
                <a:lnTo>
                  <a:pt x="224" y="240"/>
                </a:lnTo>
                <a:close/>
                <a:moveTo>
                  <a:pt x="246" y="114"/>
                </a:moveTo>
                <a:lnTo>
                  <a:pt x="246" y="114"/>
                </a:lnTo>
                <a:lnTo>
                  <a:pt x="247" y="112"/>
                </a:lnTo>
                <a:lnTo>
                  <a:pt x="247" y="112"/>
                </a:lnTo>
                <a:lnTo>
                  <a:pt x="247" y="110"/>
                </a:lnTo>
                <a:lnTo>
                  <a:pt x="247" y="110"/>
                </a:lnTo>
                <a:lnTo>
                  <a:pt x="244" y="111"/>
                </a:lnTo>
                <a:lnTo>
                  <a:pt x="244" y="111"/>
                </a:lnTo>
                <a:lnTo>
                  <a:pt x="246" y="114"/>
                </a:lnTo>
                <a:lnTo>
                  <a:pt x="246" y="114"/>
                </a:lnTo>
                <a:close/>
                <a:moveTo>
                  <a:pt x="178" y="360"/>
                </a:moveTo>
                <a:lnTo>
                  <a:pt x="178" y="360"/>
                </a:lnTo>
                <a:lnTo>
                  <a:pt x="175" y="360"/>
                </a:lnTo>
                <a:lnTo>
                  <a:pt x="175" y="360"/>
                </a:lnTo>
                <a:lnTo>
                  <a:pt x="170" y="361"/>
                </a:lnTo>
                <a:lnTo>
                  <a:pt x="170" y="361"/>
                </a:lnTo>
                <a:lnTo>
                  <a:pt x="175" y="361"/>
                </a:lnTo>
                <a:lnTo>
                  <a:pt x="178" y="360"/>
                </a:lnTo>
                <a:lnTo>
                  <a:pt x="178" y="360"/>
                </a:lnTo>
                <a:close/>
                <a:moveTo>
                  <a:pt x="197" y="54"/>
                </a:moveTo>
                <a:lnTo>
                  <a:pt x="197" y="54"/>
                </a:lnTo>
                <a:lnTo>
                  <a:pt x="197" y="53"/>
                </a:lnTo>
                <a:lnTo>
                  <a:pt x="197" y="50"/>
                </a:lnTo>
                <a:lnTo>
                  <a:pt x="197" y="50"/>
                </a:lnTo>
                <a:lnTo>
                  <a:pt x="196" y="51"/>
                </a:lnTo>
                <a:lnTo>
                  <a:pt x="195" y="53"/>
                </a:lnTo>
                <a:lnTo>
                  <a:pt x="195" y="53"/>
                </a:lnTo>
                <a:lnTo>
                  <a:pt x="197" y="54"/>
                </a:lnTo>
                <a:lnTo>
                  <a:pt x="197" y="54"/>
                </a:lnTo>
                <a:close/>
                <a:moveTo>
                  <a:pt x="230" y="85"/>
                </a:moveTo>
                <a:lnTo>
                  <a:pt x="230" y="85"/>
                </a:lnTo>
                <a:lnTo>
                  <a:pt x="230" y="88"/>
                </a:lnTo>
                <a:lnTo>
                  <a:pt x="230" y="88"/>
                </a:lnTo>
                <a:lnTo>
                  <a:pt x="232" y="87"/>
                </a:lnTo>
                <a:lnTo>
                  <a:pt x="232" y="87"/>
                </a:lnTo>
                <a:lnTo>
                  <a:pt x="232" y="84"/>
                </a:lnTo>
                <a:lnTo>
                  <a:pt x="232" y="84"/>
                </a:lnTo>
                <a:lnTo>
                  <a:pt x="230" y="85"/>
                </a:lnTo>
                <a:lnTo>
                  <a:pt x="230" y="85"/>
                </a:lnTo>
                <a:close/>
                <a:moveTo>
                  <a:pt x="206" y="154"/>
                </a:moveTo>
                <a:lnTo>
                  <a:pt x="206" y="154"/>
                </a:lnTo>
                <a:lnTo>
                  <a:pt x="206" y="155"/>
                </a:lnTo>
                <a:lnTo>
                  <a:pt x="206" y="155"/>
                </a:lnTo>
                <a:lnTo>
                  <a:pt x="205" y="156"/>
                </a:lnTo>
                <a:lnTo>
                  <a:pt x="205" y="156"/>
                </a:lnTo>
                <a:lnTo>
                  <a:pt x="207" y="158"/>
                </a:lnTo>
                <a:lnTo>
                  <a:pt x="207" y="158"/>
                </a:lnTo>
                <a:lnTo>
                  <a:pt x="209" y="156"/>
                </a:lnTo>
                <a:lnTo>
                  <a:pt x="209" y="156"/>
                </a:lnTo>
                <a:lnTo>
                  <a:pt x="207" y="155"/>
                </a:lnTo>
                <a:lnTo>
                  <a:pt x="207" y="154"/>
                </a:lnTo>
                <a:lnTo>
                  <a:pt x="207" y="154"/>
                </a:lnTo>
                <a:lnTo>
                  <a:pt x="206" y="154"/>
                </a:lnTo>
                <a:lnTo>
                  <a:pt x="206" y="154"/>
                </a:lnTo>
                <a:close/>
                <a:moveTo>
                  <a:pt x="45" y="43"/>
                </a:moveTo>
                <a:lnTo>
                  <a:pt x="45" y="43"/>
                </a:lnTo>
                <a:lnTo>
                  <a:pt x="38" y="50"/>
                </a:lnTo>
                <a:lnTo>
                  <a:pt x="38" y="50"/>
                </a:lnTo>
                <a:lnTo>
                  <a:pt x="45" y="44"/>
                </a:lnTo>
                <a:lnTo>
                  <a:pt x="45" y="44"/>
                </a:lnTo>
                <a:lnTo>
                  <a:pt x="45" y="43"/>
                </a:lnTo>
                <a:lnTo>
                  <a:pt x="45" y="43"/>
                </a:lnTo>
                <a:close/>
                <a:moveTo>
                  <a:pt x="106" y="357"/>
                </a:moveTo>
                <a:lnTo>
                  <a:pt x="106" y="357"/>
                </a:lnTo>
                <a:lnTo>
                  <a:pt x="108" y="355"/>
                </a:lnTo>
                <a:lnTo>
                  <a:pt x="108" y="355"/>
                </a:lnTo>
                <a:lnTo>
                  <a:pt x="104" y="354"/>
                </a:lnTo>
                <a:lnTo>
                  <a:pt x="104" y="354"/>
                </a:lnTo>
                <a:lnTo>
                  <a:pt x="104" y="355"/>
                </a:lnTo>
                <a:lnTo>
                  <a:pt x="104" y="355"/>
                </a:lnTo>
                <a:lnTo>
                  <a:pt x="105" y="357"/>
                </a:lnTo>
                <a:lnTo>
                  <a:pt x="106" y="357"/>
                </a:lnTo>
                <a:lnTo>
                  <a:pt x="106" y="357"/>
                </a:lnTo>
                <a:close/>
                <a:moveTo>
                  <a:pt x="74" y="120"/>
                </a:moveTo>
                <a:lnTo>
                  <a:pt x="74" y="120"/>
                </a:lnTo>
                <a:lnTo>
                  <a:pt x="72" y="120"/>
                </a:lnTo>
                <a:lnTo>
                  <a:pt x="72" y="120"/>
                </a:lnTo>
                <a:lnTo>
                  <a:pt x="71" y="124"/>
                </a:lnTo>
                <a:lnTo>
                  <a:pt x="71" y="124"/>
                </a:lnTo>
                <a:lnTo>
                  <a:pt x="71" y="125"/>
                </a:lnTo>
                <a:lnTo>
                  <a:pt x="71" y="127"/>
                </a:lnTo>
                <a:lnTo>
                  <a:pt x="71" y="127"/>
                </a:lnTo>
                <a:lnTo>
                  <a:pt x="74" y="120"/>
                </a:lnTo>
                <a:lnTo>
                  <a:pt x="74" y="120"/>
                </a:lnTo>
                <a:close/>
                <a:moveTo>
                  <a:pt x="87" y="212"/>
                </a:moveTo>
                <a:lnTo>
                  <a:pt x="87" y="212"/>
                </a:lnTo>
                <a:lnTo>
                  <a:pt x="82" y="213"/>
                </a:lnTo>
                <a:lnTo>
                  <a:pt x="82" y="213"/>
                </a:lnTo>
                <a:lnTo>
                  <a:pt x="84" y="213"/>
                </a:lnTo>
                <a:lnTo>
                  <a:pt x="87" y="213"/>
                </a:lnTo>
                <a:lnTo>
                  <a:pt x="87" y="213"/>
                </a:lnTo>
                <a:lnTo>
                  <a:pt x="87" y="212"/>
                </a:lnTo>
                <a:lnTo>
                  <a:pt x="87" y="212"/>
                </a:lnTo>
                <a:close/>
                <a:moveTo>
                  <a:pt x="264" y="225"/>
                </a:moveTo>
                <a:lnTo>
                  <a:pt x="264" y="225"/>
                </a:lnTo>
                <a:lnTo>
                  <a:pt x="264" y="225"/>
                </a:lnTo>
                <a:lnTo>
                  <a:pt x="264" y="225"/>
                </a:lnTo>
                <a:lnTo>
                  <a:pt x="263" y="226"/>
                </a:lnTo>
                <a:lnTo>
                  <a:pt x="263" y="226"/>
                </a:lnTo>
                <a:lnTo>
                  <a:pt x="263" y="226"/>
                </a:lnTo>
                <a:lnTo>
                  <a:pt x="263" y="229"/>
                </a:lnTo>
                <a:lnTo>
                  <a:pt x="263" y="229"/>
                </a:lnTo>
                <a:lnTo>
                  <a:pt x="263" y="229"/>
                </a:lnTo>
                <a:lnTo>
                  <a:pt x="263" y="229"/>
                </a:lnTo>
                <a:lnTo>
                  <a:pt x="264" y="226"/>
                </a:lnTo>
                <a:lnTo>
                  <a:pt x="264" y="225"/>
                </a:lnTo>
                <a:lnTo>
                  <a:pt x="264" y="225"/>
                </a:lnTo>
                <a:close/>
                <a:moveTo>
                  <a:pt x="61" y="66"/>
                </a:moveTo>
                <a:lnTo>
                  <a:pt x="61" y="66"/>
                </a:lnTo>
                <a:lnTo>
                  <a:pt x="61" y="67"/>
                </a:lnTo>
                <a:lnTo>
                  <a:pt x="61" y="67"/>
                </a:lnTo>
                <a:lnTo>
                  <a:pt x="64" y="66"/>
                </a:lnTo>
                <a:lnTo>
                  <a:pt x="64" y="66"/>
                </a:lnTo>
                <a:lnTo>
                  <a:pt x="64" y="64"/>
                </a:lnTo>
                <a:lnTo>
                  <a:pt x="64" y="64"/>
                </a:lnTo>
                <a:lnTo>
                  <a:pt x="62" y="64"/>
                </a:lnTo>
                <a:lnTo>
                  <a:pt x="62" y="64"/>
                </a:lnTo>
                <a:lnTo>
                  <a:pt x="61" y="66"/>
                </a:lnTo>
                <a:lnTo>
                  <a:pt x="61" y="66"/>
                </a:lnTo>
                <a:close/>
                <a:moveTo>
                  <a:pt x="55" y="219"/>
                </a:moveTo>
                <a:lnTo>
                  <a:pt x="55" y="219"/>
                </a:lnTo>
                <a:lnTo>
                  <a:pt x="55" y="219"/>
                </a:lnTo>
                <a:lnTo>
                  <a:pt x="55" y="219"/>
                </a:lnTo>
                <a:lnTo>
                  <a:pt x="58" y="218"/>
                </a:lnTo>
                <a:lnTo>
                  <a:pt x="58" y="218"/>
                </a:lnTo>
                <a:lnTo>
                  <a:pt x="58" y="216"/>
                </a:lnTo>
                <a:lnTo>
                  <a:pt x="58" y="216"/>
                </a:lnTo>
                <a:lnTo>
                  <a:pt x="55" y="216"/>
                </a:lnTo>
                <a:lnTo>
                  <a:pt x="55" y="216"/>
                </a:lnTo>
                <a:lnTo>
                  <a:pt x="55" y="219"/>
                </a:lnTo>
                <a:lnTo>
                  <a:pt x="55" y="219"/>
                </a:lnTo>
                <a:close/>
                <a:moveTo>
                  <a:pt x="259" y="192"/>
                </a:moveTo>
                <a:lnTo>
                  <a:pt x="259" y="192"/>
                </a:lnTo>
                <a:lnTo>
                  <a:pt x="256" y="196"/>
                </a:lnTo>
                <a:lnTo>
                  <a:pt x="256" y="196"/>
                </a:lnTo>
                <a:lnTo>
                  <a:pt x="259" y="196"/>
                </a:lnTo>
                <a:lnTo>
                  <a:pt x="259" y="196"/>
                </a:lnTo>
                <a:lnTo>
                  <a:pt x="259" y="192"/>
                </a:lnTo>
                <a:lnTo>
                  <a:pt x="259" y="192"/>
                </a:lnTo>
                <a:close/>
                <a:moveTo>
                  <a:pt x="196" y="165"/>
                </a:moveTo>
                <a:lnTo>
                  <a:pt x="196" y="165"/>
                </a:lnTo>
                <a:lnTo>
                  <a:pt x="192" y="165"/>
                </a:lnTo>
                <a:lnTo>
                  <a:pt x="192" y="165"/>
                </a:lnTo>
                <a:lnTo>
                  <a:pt x="192" y="165"/>
                </a:lnTo>
                <a:lnTo>
                  <a:pt x="192" y="165"/>
                </a:lnTo>
                <a:lnTo>
                  <a:pt x="196" y="168"/>
                </a:lnTo>
                <a:lnTo>
                  <a:pt x="196" y="168"/>
                </a:lnTo>
                <a:lnTo>
                  <a:pt x="196" y="166"/>
                </a:lnTo>
                <a:lnTo>
                  <a:pt x="196" y="166"/>
                </a:lnTo>
                <a:lnTo>
                  <a:pt x="196" y="165"/>
                </a:lnTo>
                <a:lnTo>
                  <a:pt x="196" y="165"/>
                </a:lnTo>
                <a:close/>
                <a:moveTo>
                  <a:pt x="28" y="93"/>
                </a:moveTo>
                <a:lnTo>
                  <a:pt x="28" y="93"/>
                </a:lnTo>
                <a:lnTo>
                  <a:pt x="31" y="91"/>
                </a:lnTo>
                <a:lnTo>
                  <a:pt x="31" y="91"/>
                </a:lnTo>
                <a:lnTo>
                  <a:pt x="31" y="91"/>
                </a:lnTo>
                <a:lnTo>
                  <a:pt x="31" y="91"/>
                </a:lnTo>
                <a:lnTo>
                  <a:pt x="33" y="88"/>
                </a:lnTo>
                <a:lnTo>
                  <a:pt x="33" y="88"/>
                </a:lnTo>
                <a:lnTo>
                  <a:pt x="30" y="90"/>
                </a:lnTo>
                <a:lnTo>
                  <a:pt x="28" y="93"/>
                </a:lnTo>
                <a:lnTo>
                  <a:pt x="28" y="93"/>
                </a:lnTo>
                <a:close/>
                <a:moveTo>
                  <a:pt x="232" y="264"/>
                </a:moveTo>
                <a:lnTo>
                  <a:pt x="232" y="264"/>
                </a:lnTo>
                <a:lnTo>
                  <a:pt x="232" y="263"/>
                </a:lnTo>
                <a:lnTo>
                  <a:pt x="232" y="263"/>
                </a:lnTo>
                <a:lnTo>
                  <a:pt x="233" y="260"/>
                </a:lnTo>
                <a:lnTo>
                  <a:pt x="233" y="260"/>
                </a:lnTo>
                <a:lnTo>
                  <a:pt x="233" y="257"/>
                </a:lnTo>
                <a:lnTo>
                  <a:pt x="233" y="257"/>
                </a:lnTo>
                <a:lnTo>
                  <a:pt x="232" y="262"/>
                </a:lnTo>
                <a:lnTo>
                  <a:pt x="232" y="264"/>
                </a:lnTo>
                <a:lnTo>
                  <a:pt x="232" y="264"/>
                </a:lnTo>
                <a:close/>
                <a:moveTo>
                  <a:pt x="55" y="310"/>
                </a:moveTo>
                <a:lnTo>
                  <a:pt x="55" y="310"/>
                </a:lnTo>
                <a:lnTo>
                  <a:pt x="52" y="313"/>
                </a:lnTo>
                <a:lnTo>
                  <a:pt x="52" y="313"/>
                </a:lnTo>
                <a:lnTo>
                  <a:pt x="54" y="314"/>
                </a:lnTo>
                <a:lnTo>
                  <a:pt x="54" y="314"/>
                </a:lnTo>
                <a:lnTo>
                  <a:pt x="54" y="313"/>
                </a:lnTo>
                <a:lnTo>
                  <a:pt x="54" y="313"/>
                </a:lnTo>
                <a:lnTo>
                  <a:pt x="55" y="311"/>
                </a:lnTo>
                <a:lnTo>
                  <a:pt x="55" y="311"/>
                </a:lnTo>
                <a:lnTo>
                  <a:pt x="55" y="310"/>
                </a:lnTo>
                <a:lnTo>
                  <a:pt x="55" y="310"/>
                </a:lnTo>
                <a:close/>
                <a:moveTo>
                  <a:pt x="115" y="232"/>
                </a:moveTo>
                <a:lnTo>
                  <a:pt x="115" y="232"/>
                </a:lnTo>
                <a:lnTo>
                  <a:pt x="112" y="233"/>
                </a:lnTo>
                <a:lnTo>
                  <a:pt x="112" y="236"/>
                </a:lnTo>
                <a:lnTo>
                  <a:pt x="112" y="236"/>
                </a:lnTo>
                <a:lnTo>
                  <a:pt x="114" y="235"/>
                </a:lnTo>
                <a:lnTo>
                  <a:pt x="115" y="232"/>
                </a:lnTo>
                <a:lnTo>
                  <a:pt x="115" y="232"/>
                </a:lnTo>
                <a:close/>
                <a:moveTo>
                  <a:pt x="74" y="291"/>
                </a:moveTo>
                <a:lnTo>
                  <a:pt x="74" y="291"/>
                </a:lnTo>
                <a:lnTo>
                  <a:pt x="68" y="283"/>
                </a:lnTo>
                <a:lnTo>
                  <a:pt x="68" y="283"/>
                </a:lnTo>
                <a:lnTo>
                  <a:pt x="68" y="283"/>
                </a:lnTo>
                <a:lnTo>
                  <a:pt x="68" y="283"/>
                </a:lnTo>
                <a:lnTo>
                  <a:pt x="70" y="289"/>
                </a:lnTo>
                <a:lnTo>
                  <a:pt x="74" y="291"/>
                </a:lnTo>
                <a:lnTo>
                  <a:pt x="74" y="291"/>
                </a:lnTo>
                <a:close/>
                <a:moveTo>
                  <a:pt x="54" y="111"/>
                </a:moveTo>
                <a:lnTo>
                  <a:pt x="54" y="111"/>
                </a:lnTo>
                <a:lnTo>
                  <a:pt x="52" y="112"/>
                </a:lnTo>
                <a:lnTo>
                  <a:pt x="54" y="115"/>
                </a:lnTo>
                <a:lnTo>
                  <a:pt x="54" y="115"/>
                </a:lnTo>
                <a:lnTo>
                  <a:pt x="55" y="112"/>
                </a:lnTo>
                <a:lnTo>
                  <a:pt x="55" y="112"/>
                </a:lnTo>
                <a:lnTo>
                  <a:pt x="55" y="112"/>
                </a:lnTo>
                <a:lnTo>
                  <a:pt x="54" y="111"/>
                </a:lnTo>
                <a:lnTo>
                  <a:pt x="54" y="111"/>
                </a:lnTo>
                <a:close/>
                <a:moveTo>
                  <a:pt x="219" y="185"/>
                </a:moveTo>
                <a:lnTo>
                  <a:pt x="219" y="185"/>
                </a:lnTo>
                <a:lnTo>
                  <a:pt x="219" y="185"/>
                </a:lnTo>
                <a:lnTo>
                  <a:pt x="219" y="185"/>
                </a:lnTo>
                <a:lnTo>
                  <a:pt x="220" y="183"/>
                </a:lnTo>
                <a:lnTo>
                  <a:pt x="220" y="183"/>
                </a:lnTo>
                <a:lnTo>
                  <a:pt x="220" y="182"/>
                </a:lnTo>
                <a:lnTo>
                  <a:pt x="220" y="182"/>
                </a:lnTo>
                <a:lnTo>
                  <a:pt x="219" y="181"/>
                </a:lnTo>
                <a:lnTo>
                  <a:pt x="219" y="181"/>
                </a:lnTo>
                <a:lnTo>
                  <a:pt x="217" y="181"/>
                </a:lnTo>
                <a:lnTo>
                  <a:pt x="217" y="182"/>
                </a:lnTo>
                <a:lnTo>
                  <a:pt x="217" y="182"/>
                </a:lnTo>
                <a:lnTo>
                  <a:pt x="219" y="185"/>
                </a:lnTo>
                <a:lnTo>
                  <a:pt x="219" y="185"/>
                </a:lnTo>
                <a:close/>
                <a:moveTo>
                  <a:pt x="82" y="189"/>
                </a:moveTo>
                <a:lnTo>
                  <a:pt x="82" y="189"/>
                </a:lnTo>
                <a:lnTo>
                  <a:pt x="82" y="189"/>
                </a:lnTo>
                <a:lnTo>
                  <a:pt x="82" y="189"/>
                </a:lnTo>
                <a:lnTo>
                  <a:pt x="82" y="192"/>
                </a:lnTo>
                <a:lnTo>
                  <a:pt x="82" y="192"/>
                </a:lnTo>
                <a:lnTo>
                  <a:pt x="84" y="192"/>
                </a:lnTo>
                <a:lnTo>
                  <a:pt x="84" y="192"/>
                </a:lnTo>
                <a:lnTo>
                  <a:pt x="87" y="195"/>
                </a:lnTo>
                <a:lnTo>
                  <a:pt x="87" y="195"/>
                </a:lnTo>
                <a:lnTo>
                  <a:pt x="87" y="193"/>
                </a:lnTo>
                <a:lnTo>
                  <a:pt x="87" y="193"/>
                </a:lnTo>
                <a:lnTo>
                  <a:pt x="82" y="189"/>
                </a:lnTo>
                <a:lnTo>
                  <a:pt x="82" y="189"/>
                </a:lnTo>
                <a:close/>
                <a:moveTo>
                  <a:pt x="227" y="58"/>
                </a:moveTo>
                <a:lnTo>
                  <a:pt x="227" y="58"/>
                </a:lnTo>
                <a:lnTo>
                  <a:pt x="229" y="57"/>
                </a:lnTo>
                <a:lnTo>
                  <a:pt x="229" y="57"/>
                </a:lnTo>
                <a:lnTo>
                  <a:pt x="227" y="56"/>
                </a:lnTo>
                <a:lnTo>
                  <a:pt x="226" y="54"/>
                </a:lnTo>
                <a:lnTo>
                  <a:pt x="226" y="54"/>
                </a:lnTo>
                <a:lnTo>
                  <a:pt x="224" y="56"/>
                </a:lnTo>
                <a:lnTo>
                  <a:pt x="224" y="56"/>
                </a:lnTo>
                <a:lnTo>
                  <a:pt x="227" y="58"/>
                </a:lnTo>
                <a:lnTo>
                  <a:pt x="227" y="58"/>
                </a:lnTo>
                <a:close/>
                <a:moveTo>
                  <a:pt x="256" y="290"/>
                </a:moveTo>
                <a:lnTo>
                  <a:pt x="256" y="290"/>
                </a:lnTo>
                <a:lnTo>
                  <a:pt x="259" y="284"/>
                </a:lnTo>
                <a:lnTo>
                  <a:pt x="259" y="284"/>
                </a:lnTo>
                <a:lnTo>
                  <a:pt x="257" y="287"/>
                </a:lnTo>
                <a:lnTo>
                  <a:pt x="256" y="290"/>
                </a:lnTo>
                <a:lnTo>
                  <a:pt x="256" y="290"/>
                </a:lnTo>
                <a:close/>
                <a:moveTo>
                  <a:pt x="35" y="110"/>
                </a:moveTo>
                <a:lnTo>
                  <a:pt x="35" y="110"/>
                </a:lnTo>
                <a:lnTo>
                  <a:pt x="35" y="107"/>
                </a:lnTo>
                <a:lnTo>
                  <a:pt x="35" y="107"/>
                </a:lnTo>
                <a:lnTo>
                  <a:pt x="34" y="108"/>
                </a:lnTo>
                <a:lnTo>
                  <a:pt x="33" y="110"/>
                </a:lnTo>
                <a:lnTo>
                  <a:pt x="33" y="110"/>
                </a:lnTo>
                <a:lnTo>
                  <a:pt x="35" y="110"/>
                </a:lnTo>
                <a:lnTo>
                  <a:pt x="35" y="110"/>
                </a:lnTo>
                <a:close/>
                <a:moveTo>
                  <a:pt x="92" y="29"/>
                </a:moveTo>
                <a:lnTo>
                  <a:pt x="92" y="29"/>
                </a:lnTo>
                <a:lnTo>
                  <a:pt x="91" y="31"/>
                </a:lnTo>
                <a:lnTo>
                  <a:pt x="89" y="34"/>
                </a:lnTo>
                <a:lnTo>
                  <a:pt x="89" y="34"/>
                </a:lnTo>
                <a:lnTo>
                  <a:pt x="91" y="33"/>
                </a:lnTo>
                <a:lnTo>
                  <a:pt x="91" y="33"/>
                </a:lnTo>
                <a:lnTo>
                  <a:pt x="92" y="29"/>
                </a:lnTo>
                <a:lnTo>
                  <a:pt x="92" y="29"/>
                </a:lnTo>
                <a:close/>
                <a:moveTo>
                  <a:pt x="16" y="139"/>
                </a:moveTo>
                <a:lnTo>
                  <a:pt x="16" y="139"/>
                </a:lnTo>
                <a:lnTo>
                  <a:pt x="17" y="138"/>
                </a:lnTo>
                <a:lnTo>
                  <a:pt x="17" y="138"/>
                </a:lnTo>
                <a:lnTo>
                  <a:pt x="17" y="138"/>
                </a:lnTo>
                <a:lnTo>
                  <a:pt x="17" y="135"/>
                </a:lnTo>
                <a:lnTo>
                  <a:pt x="17" y="135"/>
                </a:lnTo>
                <a:lnTo>
                  <a:pt x="17" y="134"/>
                </a:lnTo>
                <a:lnTo>
                  <a:pt x="17" y="134"/>
                </a:lnTo>
                <a:lnTo>
                  <a:pt x="17" y="134"/>
                </a:lnTo>
                <a:lnTo>
                  <a:pt x="17" y="134"/>
                </a:lnTo>
                <a:lnTo>
                  <a:pt x="16" y="135"/>
                </a:lnTo>
                <a:lnTo>
                  <a:pt x="16" y="135"/>
                </a:lnTo>
                <a:lnTo>
                  <a:pt x="16" y="139"/>
                </a:lnTo>
                <a:lnTo>
                  <a:pt x="16" y="139"/>
                </a:lnTo>
                <a:close/>
                <a:moveTo>
                  <a:pt x="31" y="259"/>
                </a:moveTo>
                <a:lnTo>
                  <a:pt x="31" y="259"/>
                </a:lnTo>
                <a:lnTo>
                  <a:pt x="31" y="260"/>
                </a:lnTo>
                <a:lnTo>
                  <a:pt x="31" y="262"/>
                </a:lnTo>
                <a:lnTo>
                  <a:pt x="31" y="262"/>
                </a:lnTo>
                <a:lnTo>
                  <a:pt x="33" y="264"/>
                </a:lnTo>
                <a:lnTo>
                  <a:pt x="33" y="264"/>
                </a:lnTo>
                <a:lnTo>
                  <a:pt x="33" y="264"/>
                </a:lnTo>
                <a:lnTo>
                  <a:pt x="33" y="264"/>
                </a:lnTo>
                <a:lnTo>
                  <a:pt x="33" y="264"/>
                </a:lnTo>
                <a:lnTo>
                  <a:pt x="33" y="264"/>
                </a:lnTo>
                <a:lnTo>
                  <a:pt x="31" y="259"/>
                </a:lnTo>
                <a:lnTo>
                  <a:pt x="31" y="259"/>
                </a:lnTo>
                <a:close/>
                <a:moveTo>
                  <a:pt x="212" y="145"/>
                </a:moveTo>
                <a:lnTo>
                  <a:pt x="212" y="145"/>
                </a:lnTo>
                <a:lnTo>
                  <a:pt x="206" y="145"/>
                </a:lnTo>
                <a:lnTo>
                  <a:pt x="206" y="145"/>
                </a:lnTo>
                <a:lnTo>
                  <a:pt x="210" y="147"/>
                </a:lnTo>
                <a:lnTo>
                  <a:pt x="210" y="147"/>
                </a:lnTo>
                <a:lnTo>
                  <a:pt x="212" y="145"/>
                </a:lnTo>
                <a:lnTo>
                  <a:pt x="212" y="145"/>
                </a:lnTo>
                <a:close/>
                <a:moveTo>
                  <a:pt x="213" y="307"/>
                </a:moveTo>
                <a:lnTo>
                  <a:pt x="213" y="307"/>
                </a:lnTo>
                <a:lnTo>
                  <a:pt x="210" y="311"/>
                </a:lnTo>
                <a:lnTo>
                  <a:pt x="210" y="311"/>
                </a:lnTo>
                <a:lnTo>
                  <a:pt x="212" y="311"/>
                </a:lnTo>
                <a:lnTo>
                  <a:pt x="212" y="311"/>
                </a:lnTo>
                <a:lnTo>
                  <a:pt x="213" y="309"/>
                </a:lnTo>
                <a:lnTo>
                  <a:pt x="213" y="309"/>
                </a:lnTo>
                <a:lnTo>
                  <a:pt x="213" y="307"/>
                </a:lnTo>
                <a:lnTo>
                  <a:pt x="213" y="307"/>
                </a:lnTo>
                <a:close/>
                <a:moveTo>
                  <a:pt x="206" y="165"/>
                </a:moveTo>
                <a:lnTo>
                  <a:pt x="206" y="165"/>
                </a:lnTo>
                <a:lnTo>
                  <a:pt x="210" y="166"/>
                </a:lnTo>
                <a:lnTo>
                  <a:pt x="210" y="166"/>
                </a:lnTo>
                <a:lnTo>
                  <a:pt x="210" y="165"/>
                </a:lnTo>
                <a:lnTo>
                  <a:pt x="210" y="165"/>
                </a:lnTo>
                <a:lnTo>
                  <a:pt x="207" y="164"/>
                </a:lnTo>
                <a:lnTo>
                  <a:pt x="207" y="164"/>
                </a:lnTo>
                <a:lnTo>
                  <a:pt x="206" y="165"/>
                </a:lnTo>
                <a:lnTo>
                  <a:pt x="206" y="165"/>
                </a:lnTo>
                <a:lnTo>
                  <a:pt x="206" y="165"/>
                </a:lnTo>
                <a:lnTo>
                  <a:pt x="206" y="165"/>
                </a:lnTo>
                <a:close/>
                <a:moveTo>
                  <a:pt x="199" y="75"/>
                </a:moveTo>
                <a:lnTo>
                  <a:pt x="199" y="75"/>
                </a:lnTo>
                <a:lnTo>
                  <a:pt x="196" y="73"/>
                </a:lnTo>
                <a:lnTo>
                  <a:pt x="195" y="71"/>
                </a:lnTo>
                <a:lnTo>
                  <a:pt x="195" y="71"/>
                </a:lnTo>
                <a:lnTo>
                  <a:pt x="199" y="75"/>
                </a:lnTo>
                <a:lnTo>
                  <a:pt x="199" y="75"/>
                </a:lnTo>
                <a:close/>
                <a:moveTo>
                  <a:pt x="101" y="318"/>
                </a:moveTo>
                <a:lnTo>
                  <a:pt x="101" y="318"/>
                </a:lnTo>
                <a:lnTo>
                  <a:pt x="95" y="316"/>
                </a:lnTo>
                <a:lnTo>
                  <a:pt x="95" y="316"/>
                </a:lnTo>
                <a:lnTo>
                  <a:pt x="98" y="317"/>
                </a:lnTo>
                <a:lnTo>
                  <a:pt x="98" y="317"/>
                </a:lnTo>
                <a:lnTo>
                  <a:pt x="99" y="318"/>
                </a:lnTo>
                <a:lnTo>
                  <a:pt x="101" y="318"/>
                </a:lnTo>
                <a:lnTo>
                  <a:pt x="101" y="318"/>
                </a:lnTo>
                <a:close/>
                <a:moveTo>
                  <a:pt x="82" y="303"/>
                </a:moveTo>
                <a:lnTo>
                  <a:pt x="82" y="303"/>
                </a:lnTo>
                <a:lnTo>
                  <a:pt x="77" y="299"/>
                </a:lnTo>
                <a:lnTo>
                  <a:pt x="77" y="299"/>
                </a:lnTo>
                <a:lnTo>
                  <a:pt x="77" y="299"/>
                </a:lnTo>
                <a:lnTo>
                  <a:pt x="77" y="299"/>
                </a:lnTo>
                <a:lnTo>
                  <a:pt x="77" y="300"/>
                </a:lnTo>
                <a:lnTo>
                  <a:pt x="77" y="300"/>
                </a:lnTo>
                <a:lnTo>
                  <a:pt x="79" y="303"/>
                </a:lnTo>
                <a:lnTo>
                  <a:pt x="79" y="303"/>
                </a:lnTo>
                <a:lnTo>
                  <a:pt x="81" y="303"/>
                </a:lnTo>
                <a:lnTo>
                  <a:pt x="82" y="303"/>
                </a:lnTo>
                <a:lnTo>
                  <a:pt x="82" y="303"/>
                </a:lnTo>
                <a:close/>
                <a:moveTo>
                  <a:pt x="70" y="114"/>
                </a:moveTo>
                <a:lnTo>
                  <a:pt x="70" y="114"/>
                </a:lnTo>
                <a:lnTo>
                  <a:pt x="70" y="114"/>
                </a:lnTo>
                <a:lnTo>
                  <a:pt x="70" y="114"/>
                </a:lnTo>
                <a:lnTo>
                  <a:pt x="68" y="115"/>
                </a:lnTo>
                <a:lnTo>
                  <a:pt x="68" y="115"/>
                </a:lnTo>
                <a:lnTo>
                  <a:pt x="68" y="121"/>
                </a:lnTo>
                <a:lnTo>
                  <a:pt x="68" y="121"/>
                </a:lnTo>
                <a:lnTo>
                  <a:pt x="68" y="121"/>
                </a:lnTo>
                <a:lnTo>
                  <a:pt x="68" y="121"/>
                </a:lnTo>
                <a:lnTo>
                  <a:pt x="70" y="114"/>
                </a:lnTo>
                <a:lnTo>
                  <a:pt x="70" y="114"/>
                </a:lnTo>
                <a:close/>
                <a:moveTo>
                  <a:pt x="200" y="151"/>
                </a:moveTo>
                <a:lnTo>
                  <a:pt x="200" y="151"/>
                </a:lnTo>
                <a:lnTo>
                  <a:pt x="203" y="152"/>
                </a:lnTo>
                <a:lnTo>
                  <a:pt x="203" y="152"/>
                </a:lnTo>
                <a:lnTo>
                  <a:pt x="203" y="151"/>
                </a:lnTo>
                <a:lnTo>
                  <a:pt x="203" y="151"/>
                </a:lnTo>
                <a:lnTo>
                  <a:pt x="202" y="149"/>
                </a:lnTo>
                <a:lnTo>
                  <a:pt x="202" y="149"/>
                </a:lnTo>
                <a:lnTo>
                  <a:pt x="200" y="149"/>
                </a:lnTo>
                <a:lnTo>
                  <a:pt x="200" y="149"/>
                </a:lnTo>
                <a:lnTo>
                  <a:pt x="200" y="151"/>
                </a:lnTo>
                <a:lnTo>
                  <a:pt x="200" y="151"/>
                </a:lnTo>
                <a:lnTo>
                  <a:pt x="200" y="151"/>
                </a:lnTo>
                <a:lnTo>
                  <a:pt x="200" y="151"/>
                </a:lnTo>
                <a:close/>
                <a:moveTo>
                  <a:pt x="224" y="125"/>
                </a:moveTo>
                <a:lnTo>
                  <a:pt x="224" y="125"/>
                </a:lnTo>
                <a:lnTo>
                  <a:pt x="226" y="125"/>
                </a:lnTo>
                <a:lnTo>
                  <a:pt x="226" y="122"/>
                </a:lnTo>
                <a:lnTo>
                  <a:pt x="226" y="122"/>
                </a:lnTo>
                <a:lnTo>
                  <a:pt x="224" y="124"/>
                </a:lnTo>
                <a:lnTo>
                  <a:pt x="224" y="124"/>
                </a:lnTo>
                <a:lnTo>
                  <a:pt x="224" y="125"/>
                </a:lnTo>
                <a:lnTo>
                  <a:pt x="224" y="125"/>
                </a:lnTo>
                <a:close/>
                <a:moveTo>
                  <a:pt x="236" y="182"/>
                </a:moveTo>
                <a:lnTo>
                  <a:pt x="236" y="182"/>
                </a:lnTo>
                <a:lnTo>
                  <a:pt x="239" y="181"/>
                </a:lnTo>
                <a:lnTo>
                  <a:pt x="240" y="178"/>
                </a:lnTo>
                <a:lnTo>
                  <a:pt x="240" y="178"/>
                </a:lnTo>
                <a:lnTo>
                  <a:pt x="239" y="178"/>
                </a:lnTo>
                <a:lnTo>
                  <a:pt x="239" y="178"/>
                </a:lnTo>
                <a:lnTo>
                  <a:pt x="236" y="182"/>
                </a:lnTo>
                <a:lnTo>
                  <a:pt x="236" y="182"/>
                </a:lnTo>
                <a:close/>
                <a:moveTo>
                  <a:pt x="21" y="199"/>
                </a:moveTo>
                <a:lnTo>
                  <a:pt x="21" y="199"/>
                </a:lnTo>
                <a:lnTo>
                  <a:pt x="18" y="201"/>
                </a:lnTo>
                <a:lnTo>
                  <a:pt x="18" y="203"/>
                </a:lnTo>
                <a:lnTo>
                  <a:pt x="18" y="203"/>
                </a:lnTo>
                <a:lnTo>
                  <a:pt x="20" y="202"/>
                </a:lnTo>
                <a:lnTo>
                  <a:pt x="20" y="202"/>
                </a:lnTo>
                <a:lnTo>
                  <a:pt x="21" y="201"/>
                </a:lnTo>
                <a:lnTo>
                  <a:pt x="21" y="199"/>
                </a:lnTo>
                <a:lnTo>
                  <a:pt x="21" y="199"/>
                </a:lnTo>
                <a:close/>
                <a:moveTo>
                  <a:pt x="240" y="138"/>
                </a:moveTo>
                <a:lnTo>
                  <a:pt x="240" y="138"/>
                </a:lnTo>
                <a:lnTo>
                  <a:pt x="239" y="139"/>
                </a:lnTo>
                <a:lnTo>
                  <a:pt x="239" y="141"/>
                </a:lnTo>
                <a:lnTo>
                  <a:pt x="239" y="141"/>
                </a:lnTo>
                <a:lnTo>
                  <a:pt x="239" y="142"/>
                </a:lnTo>
                <a:lnTo>
                  <a:pt x="239" y="142"/>
                </a:lnTo>
                <a:lnTo>
                  <a:pt x="240" y="141"/>
                </a:lnTo>
                <a:lnTo>
                  <a:pt x="240" y="141"/>
                </a:lnTo>
                <a:lnTo>
                  <a:pt x="240" y="138"/>
                </a:lnTo>
                <a:lnTo>
                  <a:pt x="240" y="138"/>
                </a:lnTo>
                <a:close/>
                <a:moveTo>
                  <a:pt x="233" y="97"/>
                </a:moveTo>
                <a:lnTo>
                  <a:pt x="233" y="97"/>
                </a:lnTo>
                <a:lnTo>
                  <a:pt x="233" y="98"/>
                </a:lnTo>
                <a:lnTo>
                  <a:pt x="233" y="98"/>
                </a:lnTo>
                <a:lnTo>
                  <a:pt x="236" y="97"/>
                </a:lnTo>
                <a:lnTo>
                  <a:pt x="236" y="97"/>
                </a:lnTo>
                <a:lnTo>
                  <a:pt x="236" y="95"/>
                </a:lnTo>
                <a:lnTo>
                  <a:pt x="236" y="95"/>
                </a:lnTo>
                <a:lnTo>
                  <a:pt x="233" y="97"/>
                </a:lnTo>
                <a:lnTo>
                  <a:pt x="233" y="97"/>
                </a:lnTo>
                <a:close/>
                <a:moveTo>
                  <a:pt x="92" y="355"/>
                </a:moveTo>
                <a:lnTo>
                  <a:pt x="92" y="355"/>
                </a:lnTo>
                <a:lnTo>
                  <a:pt x="92" y="355"/>
                </a:lnTo>
                <a:lnTo>
                  <a:pt x="92" y="355"/>
                </a:lnTo>
                <a:lnTo>
                  <a:pt x="89" y="354"/>
                </a:lnTo>
                <a:lnTo>
                  <a:pt x="89" y="354"/>
                </a:lnTo>
                <a:lnTo>
                  <a:pt x="88" y="354"/>
                </a:lnTo>
                <a:lnTo>
                  <a:pt x="88" y="354"/>
                </a:lnTo>
                <a:lnTo>
                  <a:pt x="88" y="354"/>
                </a:lnTo>
                <a:lnTo>
                  <a:pt x="92" y="355"/>
                </a:lnTo>
                <a:lnTo>
                  <a:pt x="92" y="355"/>
                </a:lnTo>
                <a:close/>
                <a:moveTo>
                  <a:pt x="173" y="321"/>
                </a:moveTo>
                <a:lnTo>
                  <a:pt x="173" y="321"/>
                </a:lnTo>
                <a:lnTo>
                  <a:pt x="172" y="317"/>
                </a:lnTo>
                <a:lnTo>
                  <a:pt x="170" y="313"/>
                </a:lnTo>
                <a:lnTo>
                  <a:pt x="170" y="313"/>
                </a:lnTo>
                <a:lnTo>
                  <a:pt x="173" y="321"/>
                </a:lnTo>
                <a:lnTo>
                  <a:pt x="173" y="321"/>
                </a:lnTo>
                <a:close/>
                <a:moveTo>
                  <a:pt x="70" y="175"/>
                </a:moveTo>
                <a:lnTo>
                  <a:pt x="70" y="175"/>
                </a:lnTo>
                <a:lnTo>
                  <a:pt x="72" y="181"/>
                </a:lnTo>
                <a:lnTo>
                  <a:pt x="72" y="181"/>
                </a:lnTo>
                <a:lnTo>
                  <a:pt x="72" y="178"/>
                </a:lnTo>
                <a:lnTo>
                  <a:pt x="70" y="175"/>
                </a:lnTo>
                <a:lnTo>
                  <a:pt x="70" y="175"/>
                </a:lnTo>
                <a:close/>
                <a:moveTo>
                  <a:pt x="256" y="101"/>
                </a:moveTo>
                <a:lnTo>
                  <a:pt x="256" y="101"/>
                </a:lnTo>
                <a:lnTo>
                  <a:pt x="256" y="102"/>
                </a:lnTo>
                <a:lnTo>
                  <a:pt x="256" y="102"/>
                </a:lnTo>
                <a:lnTo>
                  <a:pt x="257" y="110"/>
                </a:lnTo>
                <a:lnTo>
                  <a:pt x="257" y="110"/>
                </a:lnTo>
                <a:lnTo>
                  <a:pt x="257" y="110"/>
                </a:lnTo>
                <a:lnTo>
                  <a:pt x="257" y="110"/>
                </a:lnTo>
                <a:lnTo>
                  <a:pt x="256" y="101"/>
                </a:lnTo>
                <a:lnTo>
                  <a:pt x="256" y="101"/>
                </a:lnTo>
                <a:close/>
                <a:moveTo>
                  <a:pt x="243" y="154"/>
                </a:moveTo>
                <a:lnTo>
                  <a:pt x="243" y="154"/>
                </a:lnTo>
                <a:lnTo>
                  <a:pt x="243" y="156"/>
                </a:lnTo>
                <a:lnTo>
                  <a:pt x="243" y="156"/>
                </a:lnTo>
                <a:lnTo>
                  <a:pt x="244" y="156"/>
                </a:lnTo>
                <a:lnTo>
                  <a:pt x="244" y="156"/>
                </a:lnTo>
                <a:lnTo>
                  <a:pt x="244" y="152"/>
                </a:lnTo>
                <a:lnTo>
                  <a:pt x="244" y="152"/>
                </a:lnTo>
                <a:lnTo>
                  <a:pt x="243" y="154"/>
                </a:lnTo>
                <a:lnTo>
                  <a:pt x="243" y="154"/>
                </a:lnTo>
                <a:close/>
                <a:moveTo>
                  <a:pt x="34" y="115"/>
                </a:moveTo>
                <a:lnTo>
                  <a:pt x="34" y="115"/>
                </a:lnTo>
                <a:lnTo>
                  <a:pt x="34" y="114"/>
                </a:lnTo>
                <a:lnTo>
                  <a:pt x="35" y="111"/>
                </a:lnTo>
                <a:lnTo>
                  <a:pt x="35" y="111"/>
                </a:lnTo>
                <a:lnTo>
                  <a:pt x="33" y="111"/>
                </a:lnTo>
                <a:lnTo>
                  <a:pt x="33" y="111"/>
                </a:lnTo>
                <a:lnTo>
                  <a:pt x="34" y="115"/>
                </a:lnTo>
                <a:lnTo>
                  <a:pt x="34" y="115"/>
                </a:lnTo>
                <a:close/>
                <a:moveTo>
                  <a:pt x="111" y="358"/>
                </a:moveTo>
                <a:lnTo>
                  <a:pt x="111" y="358"/>
                </a:lnTo>
                <a:lnTo>
                  <a:pt x="112" y="358"/>
                </a:lnTo>
                <a:lnTo>
                  <a:pt x="114" y="358"/>
                </a:lnTo>
                <a:lnTo>
                  <a:pt x="114" y="358"/>
                </a:lnTo>
                <a:lnTo>
                  <a:pt x="111" y="357"/>
                </a:lnTo>
                <a:lnTo>
                  <a:pt x="111" y="357"/>
                </a:lnTo>
                <a:lnTo>
                  <a:pt x="109" y="358"/>
                </a:lnTo>
                <a:lnTo>
                  <a:pt x="109" y="358"/>
                </a:lnTo>
                <a:lnTo>
                  <a:pt x="111" y="358"/>
                </a:lnTo>
                <a:lnTo>
                  <a:pt x="111" y="358"/>
                </a:lnTo>
                <a:close/>
                <a:moveTo>
                  <a:pt x="79" y="61"/>
                </a:moveTo>
                <a:lnTo>
                  <a:pt x="79" y="61"/>
                </a:lnTo>
                <a:lnTo>
                  <a:pt x="79" y="61"/>
                </a:lnTo>
                <a:lnTo>
                  <a:pt x="79" y="61"/>
                </a:lnTo>
                <a:lnTo>
                  <a:pt x="81" y="61"/>
                </a:lnTo>
                <a:lnTo>
                  <a:pt x="81" y="61"/>
                </a:lnTo>
                <a:lnTo>
                  <a:pt x="82" y="61"/>
                </a:lnTo>
                <a:lnTo>
                  <a:pt x="82" y="61"/>
                </a:lnTo>
                <a:lnTo>
                  <a:pt x="84" y="61"/>
                </a:lnTo>
                <a:lnTo>
                  <a:pt x="84" y="58"/>
                </a:lnTo>
                <a:lnTo>
                  <a:pt x="84" y="58"/>
                </a:lnTo>
                <a:lnTo>
                  <a:pt x="79" y="61"/>
                </a:lnTo>
                <a:lnTo>
                  <a:pt x="79" y="61"/>
                </a:lnTo>
                <a:close/>
                <a:moveTo>
                  <a:pt x="179" y="19"/>
                </a:moveTo>
                <a:lnTo>
                  <a:pt x="179" y="19"/>
                </a:lnTo>
                <a:lnTo>
                  <a:pt x="179" y="19"/>
                </a:lnTo>
                <a:lnTo>
                  <a:pt x="179" y="19"/>
                </a:lnTo>
                <a:lnTo>
                  <a:pt x="179" y="17"/>
                </a:lnTo>
                <a:lnTo>
                  <a:pt x="179" y="17"/>
                </a:lnTo>
                <a:lnTo>
                  <a:pt x="176" y="14"/>
                </a:lnTo>
                <a:lnTo>
                  <a:pt x="176" y="14"/>
                </a:lnTo>
                <a:lnTo>
                  <a:pt x="176" y="16"/>
                </a:lnTo>
                <a:lnTo>
                  <a:pt x="176" y="16"/>
                </a:lnTo>
                <a:lnTo>
                  <a:pt x="179" y="19"/>
                </a:lnTo>
                <a:lnTo>
                  <a:pt x="179" y="19"/>
                </a:lnTo>
                <a:close/>
                <a:moveTo>
                  <a:pt x="75" y="340"/>
                </a:moveTo>
                <a:lnTo>
                  <a:pt x="75" y="340"/>
                </a:lnTo>
                <a:lnTo>
                  <a:pt x="77" y="338"/>
                </a:lnTo>
                <a:lnTo>
                  <a:pt x="77" y="338"/>
                </a:lnTo>
                <a:lnTo>
                  <a:pt x="74" y="337"/>
                </a:lnTo>
                <a:lnTo>
                  <a:pt x="74" y="337"/>
                </a:lnTo>
                <a:lnTo>
                  <a:pt x="72" y="338"/>
                </a:lnTo>
                <a:lnTo>
                  <a:pt x="72" y="338"/>
                </a:lnTo>
                <a:lnTo>
                  <a:pt x="75" y="340"/>
                </a:lnTo>
                <a:lnTo>
                  <a:pt x="75" y="340"/>
                </a:lnTo>
                <a:close/>
                <a:moveTo>
                  <a:pt x="21" y="245"/>
                </a:moveTo>
                <a:lnTo>
                  <a:pt x="21" y="245"/>
                </a:lnTo>
                <a:lnTo>
                  <a:pt x="21" y="245"/>
                </a:lnTo>
                <a:lnTo>
                  <a:pt x="21" y="245"/>
                </a:lnTo>
                <a:lnTo>
                  <a:pt x="21" y="250"/>
                </a:lnTo>
                <a:lnTo>
                  <a:pt x="21" y="250"/>
                </a:lnTo>
                <a:lnTo>
                  <a:pt x="23" y="249"/>
                </a:lnTo>
                <a:lnTo>
                  <a:pt x="23" y="249"/>
                </a:lnTo>
                <a:lnTo>
                  <a:pt x="21" y="245"/>
                </a:lnTo>
                <a:lnTo>
                  <a:pt x="21" y="245"/>
                </a:lnTo>
                <a:close/>
                <a:moveTo>
                  <a:pt x="16" y="229"/>
                </a:moveTo>
                <a:lnTo>
                  <a:pt x="16" y="229"/>
                </a:lnTo>
                <a:lnTo>
                  <a:pt x="16" y="237"/>
                </a:lnTo>
                <a:lnTo>
                  <a:pt x="16" y="237"/>
                </a:lnTo>
                <a:lnTo>
                  <a:pt x="16" y="236"/>
                </a:lnTo>
                <a:lnTo>
                  <a:pt x="16" y="236"/>
                </a:lnTo>
                <a:lnTo>
                  <a:pt x="16" y="230"/>
                </a:lnTo>
                <a:lnTo>
                  <a:pt x="16" y="230"/>
                </a:lnTo>
                <a:lnTo>
                  <a:pt x="16" y="229"/>
                </a:lnTo>
                <a:lnTo>
                  <a:pt x="16" y="229"/>
                </a:lnTo>
                <a:close/>
                <a:moveTo>
                  <a:pt x="101" y="43"/>
                </a:moveTo>
                <a:lnTo>
                  <a:pt x="101" y="43"/>
                </a:lnTo>
                <a:lnTo>
                  <a:pt x="102" y="41"/>
                </a:lnTo>
                <a:lnTo>
                  <a:pt x="102" y="41"/>
                </a:lnTo>
                <a:lnTo>
                  <a:pt x="102" y="41"/>
                </a:lnTo>
                <a:lnTo>
                  <a:pt x="102" y="41"/>
                </a:lnTo>
                <a:lnTo>
                  <a:pt x="104" y="39"/>
                </a:lnTo>
                <a:lnTo>
                  <a:pt x="104" y="39"/>
                </a:lnTo>
                <a:lnTo>
                  <a:pt x="101" y="40"/>
                </a:lnTo>
                <a:lnTo>
                  <a:pt x="101" y="43"/>
                </a:lnTo>
                <a:lnTo>
                  <a:pt x="101" y="43"/>
                </a:lnTo>
                <a:close/>
                <a:moveTo>
                  <a:pt x="70" y="80"/>
                </a:moveTo>
                <a:lnTo>
                  <a:pt x="70" y="80"/>
                </a:lnTo>
                <a:lnTo>
                  <a:pt x="67" y="80"/>
                </a:lnTo>
                <a:lnTo>
                  <a:pt x="67" y="83"/>
                </a:lnTo>
                <a:lnTo>
                  <a:pt x="67" y="83"/>
                </a:lnTo>
                <a:lnTo>
                  <a:pt x="68" y="81"/>
                </a:lnTo>
                <a:lnTo>
                  <a:pt x="70" y="80"/>
                </a:lnTo>
                <a:lnTo>
                  <a:pt x="70" y="80"/>
                </a:lnTo>
                <a:close/>
                <a:moveTo>
                  <a:pt x="261" y="195"/>
                </a:moveTo>
                <a:lnTo>
                  <a:pt x="261" y="195"/>
                </a:lnTo>
                <a:lnTo>
                  <a:pt x="261" y="195"/>
                </a:lnTo>
                <a:lnTo>
                  <a:pt x="261" y="195"/>
                </a:lnTo>
                <a:lnTo>
                  <a:pt x="263" y="195"/>
                </a:lnTo>
                <a:lnTo>
                  <a:pt x="263" y="193"/>
                </a:lnTo>
                <a:lnTo>
                  <a:pt x="263" y="193"/>
                </a:lnTo>
                <a:lnTo>
                  <a:pt x="263" y="191"/>
                </a:lnTo>
                <a:lnTo>
                  <a:pt x="263" y="191"/>
                </a:lnTo>
                <a:lnTo>
                  <a:pt x="263" y="189"/>
                </a:lnTo>
                <a:lnTo>
                  <a:pt x="263" y="189"/>
                </a:lnTo>
                <a:lnTo>
                  <a:pt x="261" y="195"/>
                </a:lnTo>
                <a:lnTo>
                  <a:pt x="261" y="195"/>
                </a:lnTo>
                <a:close/>
                <a:moveTo>
                  <a:pt x="237" y="156"/>
                </a:moveTo>
                <a:lnTo>
                  <a:pt x="237" y="156"/>
                </a:lnTo>
                <a:lnTo>
                  <a:pt x="234" y="158"/>
                </a:lnTo>
                <a:lnTo>
                  <a:pt x="234" y="159"/>
                </a:lnTo>
                <a:lnTo>
                  <a:pt x="234" y="159"/>
                </a:lnTo>
                <a:lnTo>
                  <a:pt x="237" y="159"/>
                </a:lnTo>
                <a:lnTo>
                  <a:pt x="237" y="159"/>
                </a:lnTo>
                <a:lnTo>
                  <a:pt x="237" y="156"/>
                </a:lnTo>
                <a:lnTo>
                  <a:pt x="237" y="156"/>
                </a:lnTo>
                <a:close/>
                <a:moveTo>
                  <a:pt x="273" y="210"/>
                </a:moveTo>
                <a:lnTo>
                  <a:pt x="273" y="210"/>
                </a:lnTo>
                <a:lnTo>
                  <a:pt x="271" y="212"/>
                </a:lnTo>
                <a:lnTo>
                  <a:pt x="271" y="212"/>
                </a:lnTo>
                <a:lnTo>
                  <a:pt x="271" y="216"/>
                </a:lnTo>
                <a:lnTo>
                  <a:pt x="271" y="216"/>
                </a:lnTo>
                <a:lnTo>
                  <a:pt x="273" y="216"/>
                </a:lnTo>
                <a:lnTo>
                  <a:pt x="273" y="216"/>
                </a:lnTo>
                <a:lnTo>
                  <a:pt x="273" y="216"/>
                </a:lnTo>
                <a:lnTo>
                  <a:pt x="273" y="216"/>
                </a:lnTo>
                <a:lnTo>
                  <a:pt x="273" y="210"/>
                </a:lnTo>
                <a:lnTo>
                  <a:pt x="273" y="210"/>
                </a:lnTo>
                <a:close/>
                <a:moveTo>
                  <a:pt x="81" y="64"/>
                </a:moveTo>
                <a:lnTo>
                  <a:pt x="81" y="64"/>
                </a:lnTo>
                <a:lnTo>
                  <a:pt x="79" y="66"/>
                </a:lnTo>
                <a:lnTo>
                  <a:pt x="79" y="66"/>
                </a:lnTo>
                <a:lnTo>
                  <a:pt x="79" y="68"/>
                </a:lnTo>
                <a:lnTo>
                  <a:pt x="79" y="68"/>
                </a:lnTo>
                <a:lnTo>
                  <a:pt x="81" y="67"/>
                </a:lnTo>
                <a:lnTo>
                  <a:pt x="81" y="64"/>
                </a:lnTo>
                <a:lnTo>
                  <a:pt x="81" y="64"/>
                </a:lnTo>
                <a:close/>
                <a:moveTo>
                  <a:pt x="260" y="253"/>
                </a:moveTo>
                <a:lnTo>
                  <a:pt x="260" y="253"/>
                </a:lnTo>
                <a:lnTo>
                  <a:pt x="259" y="253"/>
                </a:lnTo>
                <a:lnTo>
                  <a:pt x="259" y="253"/>
                </a:lnTo>
                <a:lnTo>
                  <a:pt x="259" y="256"/>
                </a:lnTo>
                <a:lnTo>
                  <a:pt x="259" y="256"/>
                </a:lnTo>
                <a:lnTo>
                  <a:pt x="260" y="255"/>
                </a:lnTo>
                <a:lnTo>
                  <a:pt x="260" y="253"/>
                </a:lnTo>
                <a:lnTo>
                  <a:pt x="260" y="253"/>
                </a:lnTo>
                <a:close/>
                <a:moveTo>
                  <a:pt x="240" y="132"/>
                </a:moveTo>
                <a:lnTo>
                  <a:pt x="240" y="132"/>
                </a:lnTo>
                <a:lnTo>
                  <a:pt x="240" y="129"/>
                </a:lnTo>
                <a:lnTo>
                  <a:pt x="240" y="129"/>
                </a:lnTo>
                <a:lnTo>
                  <a:pt x="239" y="129"/>
                </a:lnTo>
                <a:lnTo>
                  <a:pt x="239" y="129"/>
                </a:lnTo>
                <a:lnTo>
                  <a:pt x="239" y="132"/>
                </a:lnTo>
                <a:lnTo>
                  <a:pt x="239" y="132"/>
                </a:lnTo>
                <a:lnTo>
                  <a:pt x="239" y="132"/>
                </a:lnTo>
                <a:lnTo>
                  <a:pt x="239" y="132"/>
                </a:lnTo>
                <a:lnTo>
                  <a:pt x="240" y="132"/>
                </a:lnTo>
                <a:lnTo>
                  <a:pt x="240" y="132"/>
                </a:lnTo>
                <a:close/>
                <a:moveTo>
                  <a:pt x="31" y="310"/>
                </a:moveTo>
                <a:lnTo>
                  <a:pt x="31" y="310"/>
                </a:lnTo>
                <a:lnTo>
                  <a:pt x="37" y="318"/>
                </a:lnTo>
                <a:lnTo>
                  <a:pt x="37" y="318"/>
                </a:lnTo>
                <a:lnTo>
                  <a:pt x="31" y="310"/>
                </a:lnTo>
                <a:lnTo>
                  <a:pt x="31" y="310"/>
                </a:lnTo>
                <a:close/>
                <a:moveTo>
                  <a:pt x="116" y="46"/>
                </a:moveTo>
                <a:lnTo>
                  <a:pt x="116" y="46"/>
                </a:lnTo>
                <a:lnTo>
                  <a:pt x="118" y="43"/>
                </a:lnTo>
                <a:lnTo>
                  <a:pt x="118" y="41"/>
                </a:lnTo>
                <a:lnTo>
                  <a:pt x="118" y="41"/>
                </a:lnTo>
                <a:lnTo>
                  <a:pt x="118" y="41"/>
                </a:lnTo>
                <a:lnTo>
                  <a:pt x="118" y="41"/>
                </a:lnTo>
                <a:lnTo>
                  <a:pt x="116" y="46"/>
                </a:lnTo>
                <a:lnTo>
                  <a:pt x="116" y="46"/>
                </a:lnTo>
                <a:close/>
                <a:moveTo>
                  <a:pt x="24" y="212"/>
                </a:moveTo>
                <a:lnTo>
                  <a:pt x="24" y="212"/>
                </a:lnTo>
                <a:lnTo>
                  <a:pt x="25" y="209"/>
                </a:lnTo>
                <a:lnTo>
                  <a:pt x="25" y="209"/>
                </a:lnTo>
                <a:lnTo>
                  <a:pt x="25" y="208"/>
                </a:lnTo>
                <a:lnTo>
                  <a:pt x="25" y="208"/>
                </a:lnTo>
                <a:lnTo>
                  <a:pt x="23" y="209"/>
                </a:lnTo>
                <a:lnTo>
                  <a:pt x="24" y="212"/>
                </a:lnTo>
                <a:lnTo>
                  <a:pt x="24" y="212"/>
                </a:lnTo>
                <a:close/>
                <a:moveTo>
                  <a:pt x="224" y="263"/>
                </a:moveTo>
                <a:lnTo>
                  <a:pt x="224" y="263"/>
                </a:lnTo>
                <a:lnTo>
                  <a:pt x="223" y="263"/>
                </a:lnTo>
                <a:lnTo>
                  <a:pt x="223" y="263"/>
                </a:lnTo>
                <a:lnTo>
                  <a:pt x="222" y="270"/>
                </a:lnTo>
                <a:lnTo>
                  <a:pt x="222" y="270"/>
                </a:lnTo>
                <a:lnTo>
                  <a:pt x="223" y="270"/>
                </a:lnTo>
                <a:lnTo>
                  <a:pt x="223" y="270"/>
                </a:lnTo>
                <a:lnTo>
                  <a:pt x="224" y="263"/>
                </a:lnTo>
                <a:lnTo>
                  <a:pt x="224" y="263"/>
                </a:lnTo>
                <a:close/>
                <a:moveTo>
                  <a:pt x="112" y="266"/>
                </a:moveTo>
                <a:lnTo>
                  <a:pt x="112" y="266"/>
                </a:lnTo>
                <a:lnTo>
                  <a:pt x="116" y="270"/>
                </a:lnTo>
                <a:lnTo>
                  <a:pt x="116" y="270"/>
                </a:lnTo>
                <a:lnTo>
                  <a:pt x="114" y="266"/>
                </a:lnTo>
                <a:lnTo>
                  <a:pt x="114" y="266"/>
                </a:lnTo>
                <a:lnTo>
                  <a:pt x="112" y="266"/>
                </a:lnTo>
                <a:lnTo>
                  <a:pt x="112" y="266"/>
                </a:lnTo>
                <a:close/>
                <a:moveTo>
                  <a:pt x="259" y="225"/>
                </a:moveTo>
                <a:lnTo>
                  <a:pt x="259" y="225"/>
                </a:lnTo>
                <a:lnTo>
                  <a:pt x="256" y="229"/>
                </a:lnTo>
                <a:lnTo>
                  <a:pt x="256" y="229"/>
                </a:lnTo>
                <a:lnTo>
                  <a:pt x="256" y="229"/>
                </a:lnTo>
                <a:lnTo>
                  <a:pt x="256" y="229"/>
                </a:lnTo>
                <a:lnTo>
                  <a:pt x="259" y="228"/>
                </a:lnTo>
                <a:lnTo>
                  <a:pt x="259" y="225"/>
                </a:lnTo>
                <a:lnTo>
                  <a:pt x="259" y="225"/>
                </a:lnTo>
                <a:close/>
                <a:moveTo>
                  <a:pt x="207" y="159"/>
                </a:moveTo>
                <a:lnTo>
                  <a:pt x="207" y="159"/>
                </a:lnTo>
                <a:lnTo>
                  <a:pt x="205" y="159"/>
                </a:lnTo>
                <a:lnTo>
                  <a:pt x="205" y="159"/>
                </a:lnTo>
                <a:lnTo>
                  <a:pt x="205" y="161"/>
                </a:lnTo>
                <a:lnTo>
                  <a:pt x="205" y="161"/>
                </a:lnTo>
                <a:lnTo>
                  <a:pt x="206" y="161"/>
                </a:lnTo>
                <a:lnTo>
                  <a:pt x="206" y="161"/>
                </a:lnTo>
                <a:lnTo>
                  <a:pt x="207" y="159"/>
                </a:lnTo>
                <a:lnTo>
                  <a:pt x="207" y="159"/>
                </a:lnTo>
                <a:close/>
                <a:moveTo>
                  <a:pt x="249" y="147"/>
                </a:moveTo>
                <a:lnTo>
                  <a:pt x="249" y="147"/>
                </a:lnTo>
                <a:lnTo>
                  <a:pt x="247" y="144"/>
                </a:lnTo>
                <a:lnTo>
                  <a:pt x="247" y="144"/>
                </a:lnTo>
                <a:lnTo>
                  <a:pt x="246" y="145"/>
                </a:lnTo>
                <a:lnTo>
                  <a:pt x="246" y="145"/>
                </a:lnTo>
                <a:lnTo>
                  <a:pt x="247" y="147"/>
                </a:lnTo>
                <a:lnTo>
                  <a:pt x="247" y="147"/>
                </a:lnTo>
                <a:lnTo>
                  <a:pt x="247" y="147"/>
                </a:lnTo>
                <a:lnTo>
                  <a:pt x="247" y="147"/>
                </a:lnTo>
                <a:lnTo>
                  <a:pt x="249" y="147"/>
                </a:lnTo>
                <a:lnTo>
                  <a:pt x="249" y="147"/>
                </a:lnTo>
                <a:close/>
                <a:moveTo>
                  <a:pt x="124" y="233"/>
                </a:moveTo>
                <a:lnTo>
                  <a:pt x="124" y="233"/>
                </a:lnTo>
                <a:lnTo>
                  <a:pt x="124" y="235"/>
                </a:lnTo>
                <a:lnTo>
                  <a:pt x="124" y="235"/>
                </a:lnTo>
                <a:lnTo>
                  <a:pt x="125" y="246"/>
                </a:lnTo>
                <a:lnTo>
                  <a:pt x="125" y="246"/>
                </a:lnTo>
                <a:lnTo>
                  <a:pt x="125" y="246"/>
                </a:lnTo>
                <a:lnTo>
                  <a:pt x="125" y="246"/>
                </a:lnTo>
                <a:lnTo>
                  <a:pt x="124" y="233"/>
                </a:lnTo>
                <a:lnTo>
                  <a:pt x="124" y="233"/>
                </a:lnTo>
                <a:close/>
                <a:moveTo>
                  <a:pt x="219" y="297"/>
                </a:moveTo>
                <a:lnTo>
                  <a:pt x="219" y="297"/>
                </a:lnTo>
                <a:lnTo>
                  <a:pt x="222" y="289"/>
                </a:lnTo>
                <a:lnTo>
                  <a:pt x="222" y="289"/>
                </a:lnTo>
                <a:lnTo>
                  <a:pt x="219" y="296"/>
                </a:lnTo>
                <a:lnTo>
                  <a:pt x="219" y="296"/>
                </a:lnTo>
                <a:lnTo>
                  <a:pt x="219" y="297"/>
                </a:lnTo>
                <a:lnTo>
                  <a:pt x="219" y="297"/>
                </a:lnTo>
                <a:close/>
                <a:moveTo>
                  <a:pt x="118" y="218"/>
                </a:moveTo>
                <a:lnTo>
                  <a:pt x="118" y="218"/>
                </a:lnTo>
                <a:lnTo>
                  <a:pt x="116" y="218"/>
                </a:lnTo>
                <a:lnTo>
                  <a:pt x="115" y="216"/>
                </a:lnTo>
                <a:lnTo>
                  <a:pt x="115" y="216"/>
                </a:lnTo>
                <a:lnTo>
                  <a:pt x="115" y="218"/>
                </a:lnTo>
                <a:lnTo>
                  <a:pt x="115" y="218"/>
                </a:lnTo>
                <a:lnTo>
                  <a:pt x="116" y="219"/>
                </a:lnTo>
                <a:lnTo>
                  <a:pt x="116" y="219"/>
                </a:lnTo>
                <a:lnTo>
                  <a:pt x="118" y="218"/>
                </a:lnTo>
                <a:lnTo>
                  <a:pt x="118" y="218"/>
                </a:lnTo>
                <a:close/>
                <a:moveTo>
                  <a:pt x="205" y="309"/>
                </a:moveTo>
                <a:lnTo>
                  <a:pt x="205" y="309"/>
                </a:lnTo>
                <a:lnTo>
                  <a:pt x="205" y="309"/>
                </a:lnTo>
                <a:lnTo>
                  <a:pt x="205" y="309"/>
                </a:lnTo>
                <a:lnTo>
                  <a:pt x="200" y="311"/>
                </a:lnTo>
                <a:lnTo>
                  <a:pt x="200" y="311"/>
                </a:lnTo>
                <a:lnTo>
                  <a:pt x="203" y="310"/>
                </a:lnTo>
                <a:lnTo>
                  <a:pt x="205" y="309"/>
                </a:lnTo>
                <a:lnTo>
                  <a:pt x="205" y="309"/>
                </a:lnTo>
                <a:close/>
                <a:moveTo>
                  <a:pt x="192" y="26"/>
                </a:moveTo>
                <a:lnTo>
                  <a:pt x="192" y="26"/>
                </a:lnTo>
                <a:lnTo>
                  <a:pt x="190" y="24"/>
                </a:lnTo>
                <a:lnTo>
                  <a:pt x="190" y="24"/>
                </a:lnTo>
                <a:lnTo>
                  <a:pt x="189" y="26"/>
                </a:lnTo>
                <a:lnTo>
                  <a:pt x="189" y="26"/>
                </a:lnTo>
                <a:lnTo>
                  <a:pt x="190" y="27"/>
                </a:lnTo>
                <a:lnTo>
                  <a:pt x="192" y="26"/>
                </a:lnTo>
                <a:lnTo>
                  <a:pt x="192" y="26"/>
                </a:lnTo>
                <a:close/>
                <a:moveTo>
                  <a:pt x="72" y="105"/>
                </a:moveTo>
                <a:lnTo>
                  <a:pt x="72" y="105"/>
                </a:lnTo>
                <a:lnTo>
                  <a:pt x="70" y="111"/>
                </a:lnTo>
                <a:lnTo>
                  <a:pt x="70" y="111"/>
                </a:lnTo>
                <a:lnTo>
                  <a:pt x="71" y="108"/>
                </a:lnTo>
                <a:lnTo>
                  <a:pt x="71" y="108"/>
                </a:lnTo>
                <a:lnTo>
                  <a:pt x="72" y="105"/>
                </a:lnTo>
                <a:lnTo>
                  <a:pt x="72" y="105"/>
                </a:lnTo>
                <a:close/>
                <a:moveTo>
                  <a:pt x="52" y="171"/>
                </a:moveTo>
                <a:lnTo>
                  <a:pt x="52" y="171"/>
                </a:lnTo>
                <a:lnTo>
                  <a:pt x="50" y="175"/>
                </a:lnTo>
                <a:lnTo>
                  <a:pt x="50" y="175"/>
                </a:lnTo>
                <a:lnTo>
                  <a:pt x="50" y="175"/>
                </a:lnTo>
                <a:lnTo>
                  <a:pt x="50" y="175"/>
                </a:lnTo>
                <a:lnTo>
                  <a:pt x="51" y="175"/>
                </a:lnTo>
                <a:lnTo>
                  <a:pt x="51" y="175"/>
                </a:lnTo>
                <a:lnTo>
                  <a:pt x="52" y="172"/>
                </a:lnTo>
                <a:lnTo>
                  <a:pt x="52" y="172"/>
                </a:lnTo>
                <a:lnTo>
                  <a:pt x="52" y="172"/>
                </a:lnTo>
                <a:lnTo>
                  <a:pt x="52" y="171"/>
                </a:lnTo>
                <a:lnTo>
                  <a:pt x="52" y="171"/>
                </a:lnTo>
                <a:close/>
                <a:moveTo>
                  <a:pt x="180" y="358"/>
                </a:moveTo>
                <a:lnTo>
                  <a:pt x="180" y="358"/>
                </a:lnTo>
                <a:lnTo>
                  <a:pt x="183" y="358"/>
                </a:lnTo>
                <a:lnTo>
                  <a:pt x="183" y="358"/>
                </a:lnTo>
                <a:lnTo>
                  <a:pt x="185" y="357"/>
                </a:lnTo>
                <a:lnTo>
                  <a:pt x="185" y="357"/>
                </a:lnTo>
                <a:lnTo>
                  <a:pt x="186" y="357"/>
                </a:lnTo>
                <a:lnTo>
                  <a:pt x="186" y="357"/>
                </a:lnTo>
                <a:lnTo>
                  <a:pt x="186" y="355"/>
                </a:lnTo>
                <a:lnTo>
                  <a:pt x="186" y="355"/>
                </a:lnTo>
                <a:lnTo>
                  <a:pt x="180" y="358"/>
                </a:lnTo>
                <a:lnTo>
                  <a:pt x="180" y="358"/>
                </a:lnTo>
                <a:close/>
                <a:moveTo>
                  <a:pt x="104" y="46"/>
                </a:moveTo>
                <a:lnTo>
                  <a:pt x="104" y="46"/>
                </a:lnTo>
                <a:lnTo>
                  <a:pt x="105" y="41"/>
                </a:lnTo>
                <a:lnTo>
                  <a:pt x="106" y="37"/>
                </a:lnTo>
                <a:lnTo>
                  <a:pt x="106" y="37"/>
                </a:lnTo>
                <a:lnTo>
                  <a:pt x="105" y="37"/>
                </a:lnTo>
                <a:lnTo>
                  <a:pt x="105" y="37"/>
                </a:lnTo>
                <a:lnTo>
                  <a:pt x="105" y="41"/>
                </a:lnTo>
                <a:lnTo>
                  <a:pt x="105" y="41"/>
                </a:lnTo>
                <a:lnTo>
                  <a:pt x="105" y="43"/>
                </a:lnTo>
                <a:lnTo>
                  <a:pt x="105" y="43"/>
                </a:lnTo>
                <a:lnTo>
                  <a:pt x="104" y="46"/>
                </a:lnTo>
                <a:lnTo>
                  <a:pt x="104" y="46"/>
                </a:lnTo>
                <a:close/>
                <a:moveTo>
                  <a:pt x="43" y="311"/>
                </a:moveTo>
                <a:lnTo>
                  <a:pt x="43" y="311"/>
                </a:lnTo>
                <a:lnTo>
                  <a:pt x="41" y="309"/>
                </a:lnTo>
                <a:lnTo>
                  <a:pt x="41" y="309"/>
                </a:lnTo>
                <a:lnTo>
                  <a:pt x="40" y="310"/>
                </a:lnTo>
                <a:lnTo>
                  <a:pt x="40" y="310"/>
                </a:lnTo>
                <a:lnTo>
                  <a:pt x="43" y="313"/>
                </a:lnTo>
                <a:lnTo>
                  <a:pt x="43" y="313"/>
                </a:lnTo>
                <a:lnTo>
                  <a:pt x="43" y="311"/>
                </a:lnTo>
                <a:lnTo>
                  <a:pt x="43" y="311"/>
                </a:lnTo>
                <a:close/>
                <a:moveTo>
                  <a:pt x="210" y="41"/>
                </a:moveTo>
                <a:lnTo>
                  <a:pt x="210" y="41"/>
                </a:lnTo>
                <a:lnTo>
                  <a:pt x="207" y="39"/>
                </a:lnTo>
                <a:lnTo>
                  <a:pt x="207" y="39"/>
                </a:lnTo>
                <a:lnTo>
                  <a:pt x="206" y="39"/>
                </a:lnTo>
                <a:lnTo>
                  <a:pt x="206" y="39"/>
                </a:lnTo>
                <a:lnTo>
                  <a:pt x="209" y="41"/>
                </a:lnTo>
                <a:lnTo>
                  <a:pt x="209" y="41"/>
                </a:lnTo>
                <a:lnTo>
                  <a:pt x="210" y="41"/>
                </a:lnTo>
                <a:lnTo>
                  <a:pt x="210" y="41"/>
                </a:lnTo>
                <a:close/>
                <a:moveTo>
                  <a:pt x="16" y="274"/>
                </a:moveTo>
                <a:lnTo>
                  <a:pt x="16" y="274"/>
                </a:lnTo>
                <a:lnTo>
                  <a:pt x="17" y="272"/>
                </a:lnTo>
                <a:lnTo>
                  <a:pt x="17" y="272"/>
                </a:lnTo>
                <a:lnTo>
                  <a:pt x="16" y="270"/>
                </a:lnTo>
                <a:lnTo>
                  <a:pt x="16" y="270"/>
                </a:lnTo>
                <a:lnTo>
                  <a:pt x="14" y="269"/>
                </a:lnTo>
                <a:lnTo>
                  <a:pt x="14" y="269"/>
                </a:lnTo>
                <a:lnTo>
                  <a:pt x="16" y="274"/>
                </a:lnTo>
                <a:lnTo>
                  <a:pt x="16" y="274"/>
                </a:lnTo>
                <a:close/>
                <a:moveTo>
                  <a:pt x="185" y="26"/>
                </a:moveTo>
                <a:lnTo>
                  <a:pt x="185" y="26"/>
                </a:lnTo>
                <a:lnTo>
                  <a:pt x="180" y="24"/>
                </a:lnTo>
                <a:lnTo>
                  <a:pt x="180" y="24"/>
                </a:lnTo>
                <a:lnTo>
                  <a:pt x="180" y="24"/>
                </a:lnTo>
                <a:lnTo>
                  <a:pt x="180" y="24"/>
                </a:lnTo>
                <a:lnTo>
                  <a:pt x="183" y="27"/>
                </a:lnTo>
                <a:lnTo>
                  <a:pt x="183" y="27"/>
                </a:lnTo>
                <a:lnTo>
                  <a:pt x="185" y="26"/>
                </a:lnTo>
                <a:lnTo>
                  <a:pt x="185" y="26"/>
                </a:lnTo>
                <a:close/>
                <a:moveTo>
                  <a:pt x="189" y="340"/>
                </a:moveTo>
                <a:lnTo>
                  <a:pt x="189" y="340"/>
                </a:lnTo>
                <a:lnTo>
                  <a:pt x="189" y="340"/>
                </a:lnTo>
                <a:lnTo>
                  <a:pt x="189" y="340"/>
                </a:lnTo>
                <a:lnTo>
                  <a:pt x="192" y="337"/>
                </a:lnTo>
                <a:lnTo>
                  <a:pt x="192" y="337"/>
                </a:lnTo>
                <a:lnTo>
                  <a:pt x="190" y="336"/>
                </a:lnTo>
                <a:lnTo>
                  <a:pt x="190" y="336"/>
                </a:lnTo>
                <a:lnTo>
                  <a:pt x="189" y="340"/>
                </a:lnTo>
                <a:lnTo>
                  <a:pt x="189" y="340"/>
                </a:lnTo>
                <a:close/>
                <a:moveTo>
                  <a:pt x="24" y="255"/>
                </a:moveTo>
                <a:lnTo>
                  <a:pt x="24" y="255"/>
                </a:lnTo>
                <a:lnTo>
                  <a:pt x="24" y="253"/>
                </a:lnTo>
                <a:lnTo>
                  <a:pt x="24" y="253"/>
                </a:lnTo>
                <a:lnTo>
                  <a:pt x="21" y="252"/>
                </a:lnTo>
                <a:lnTo>
                  <a:pt x="21" y="252"/>
                </a:lnTo>
                <a:lnTo>
                  <a:pt x="21" y="255"/>
                </a:lnTo>
                <a:lnTo>
                  <a:pt x="21" y="255"/>
                </a:lnTo>
                <a:lnTo>
                  <a:pt x="24" y="255"/>
                </a:lnTo>
                <a:lnTo>
                  <a:pt x="24" y="255"/>
                </a:lnTo>
                <a:close/>
                <a:moveTo>
                  <a:pt x="25" y="203"/>
                </a:moveTo>
                <a:lnTo>
                  <a:pt x="25" y="203"/>
                </a:lnTo>
                <a:lnTo>
                  <a:pt x="24" y="205"/>
                </a:lnTo>
                <a:lnTo>
                  <a:pt x="24" y="205"/>
                </a:lnTo>
                <a:lnTo>
                  <a:pt x="23" y="206"/>
                </a:lnTo>
                <a:lnTo>
                  <a:pt x="23" y="206"/>
                </a:lnTo>
                <a:lnTo>
                  <a:pt x="25" y="205"/>
                </a:lnTo>
                <a:lnTo>
                  <a:pt x="25" y="203"/>
                </a:lnTo>
                <a:lnTo>
                  <a:pt x="25" y="203"/>
                </a:lnTo>
                <a:close/>
                <a:moveTo>
                  <a:pt x="233" y="144"/>
                </a:moveTo>
                <a:lnTo>
                  <a:pt x="233" y="144"/>
                </a:lnTo>
                <a:lnTo>
                  <a:pt x="237" y="142"/>
                </a:lnTo>
                <a:lnTo>
                  <a:pt x="237" y="142"/>
                </a:lnTo>
                <a:lnTo>
                  <a:pt x="237" y="141"/>
                </a:lnTo>
                <a:lnTo>
                  <a:pt x="237" y="141"/>
                </a:lnTo>
                <a:lnTo>
                  <a:pt x="236" y="142"/>
                </a:lnTo>
                <a:lnTo>
                  <a:pt x="234" y="142"/>
                </a:lnTo>
                <a:lnTo>
                  <a:pt x="234" y="142"/>
                </a:lnTo>
                <a:lnTo>
                  <a:pt x="233" y="144"/>
                </a:lnTo>
                <a:lnTo>
                  <a:pt x="233" y="144"/>
                </a:lnTo>
                <a:close/>
                <a:moveTo>
                  <a:pt x="14" y="269"/>
                </a:moveTo>
                <a:lnTo>
                  <a:pt x="14" y="269"/>
                </a:lnTo>
                <a:lnTo>
                  <a:pt x="14" y="267"/>
                </a:lnTo>
                <a:lnTo>
                  <a:pt x="14" y="267"/>
                </a:lnTo>
                <a:lnTo>
                  <a:pt x="14" y="262"/>
                </a:lnTo>
                <a:lnTo>
                  <a:pt x="14" y="262"/>
                </a:lnTo>
                <a:lnTo>
                  <a:pt x="13" y="260"/>
                </a:lnTo>
                <a:lnTo>
                  <a:pt x="13" y="260"/>
                </a:lnTo>
                <a:lnTo>
                  <a:pt x="13" y="262"/>
                </a:lnTo>
                <a:lnTo>
                  <a:pt x="13" y="262"/>
                </a:lnTo>
                <a:lnTo>
                  <a:pt x="14" y="269"/>
                </a:lnTo>
                <a:lnTo>
                  <a:pt x="14" y="269"/>
                </a:lnTo>
                <a:close/>
                <a:moveTo>
                  <a:pt x="217" y="88"/>
                </a:moveTo>
                <a:lnTo>
                  <a:pt x="217" y="88"/>
                </a:lnTo>
                <a:lnTo>
                  <a:pt x="216" y="88"/>
                </a:lnTo>
                <a:lnTo>
                  <a:pt x="216" y="88"/>
                </a:lnTo>
                <a:lnTo>
                  <a:pt x="217" y="94"/>
                </a:lnTo>
                <a:lnTo>
                  <a:pt x="217" y="94"/>
                </a:lnTo>
                <a:lnTo>
                  <a:pt x="217" y="94"/>
                </a:lnTo>
                <a:lnTo>
                  <a:pt x="217" y="94"/>
                </a:lnTo>
                <a:lnTo>
                  <a:pt x="217" y="88"/>
                </a:lnTo>
                <a:lnTo>
                  <a:pt x="217" y="88"/>
                </a:lnTo>
                <a:close/>
                <a:moveTo>
                  <a:pt x="16" y="141"/>
                </a:moveTo>
                <a:lnTo>
                  <a:pt x="16" y="141"/>
                </a:lnTo>
                <a:lnTo>
                  <a:pt x="16" y="142"/>
                </a:lnTo>
                <a:lnTo>
                  <a:pt x="16" y="142"/>
                </a:lnTo>
                <a:lnTo>
                  <a:pt x="14" y="145"/>
                </a:lnTo>
                <a:lnTo>
                  <a:pt x="14" y="145"/>
                </a:lnTo>
                <a:lnTo>
                  <a:pt x="16" y="144"/>
                </a:lnTo>
                <a:lnTo>
                  <a:pt x="16" y="141"/>
                </a:lnTo>
                <a:lnTo>
                  <a:pt x="16" y="141"/>
                </a:lnTo>
                <a:close/>
                <a:moveTo>
                  <a:pt x="182" y="347"/>
                </a:moveTo>
                <a:lnTo>
                  <a:pt x="182" y="347"/>
                </a:lnTo>
                <a:lnTo>
                  <a:pt x="182" y="345"/>
                </a:lnTo>
                <a:lnTo>
                  <a:pt x="182" y="345"/>
                </a:lnTo>
                <a:lnTo>
                  <a:pt x="180" y="345"/>
                </a:lnTo>
                <a:lnTo>
                  <a:pt x="179" y="345"/>
                </a:lnTo>
                <a:lnTo>
                  <a:pt x="179" y="345"/>
                </a:lnTo>
                <a:lnTo>
                  <a:pt x="179" y="348"/>
                </a:lnTo>
                <a:lnTo>
                  <a:pt x="179" y="348"/>
                </a:lnTo>
                <a:lnTo>
                  <a:pt x="182" y="347"/>
                </a:lnTo>
                <a:lnTo>
                  <a:pt x="182" y="347"/>
                </a:lnTo>
                <a:close/>
                <a:moveTo>
                  <a:pt x="247" y="168"/>
                </a:moveTo>
                <a:lnTo>
                  <a:pt x="247" y="168"/>
                </a:lnTo>
                <a:lnTo>
                  <a:pt x="249" y="171"/>
                </a:lnTo>
                <a:lnTo>
                  <a:pt x="249" y="171"/>
                </a:lnTo>
                <a:lnTo>
                  <a:pt x="250" y="169"/>
                </a:lnTo>
                <a:lnTo>
                  <a:pt x="250" y="169"/>
                </a:lnTo>
                <a:lnTo>
                  <a:pt x="250" y="168"/>
                </a:lnTo>
                <a:lnTo>
                  <a:pt x="250" y="168"/>
                </a:lnTo>
                <a:lnTo>
                  <a:pt x="247" y="168"/>
                </a:lnTo>
                <a:lnTo>
                  <a:pt x="247" y="168"/>
                </a:lnTo>
                <a:close/>
                <a:moveTo>
                  <a:pt x="41" y="186"/>
                </a:moveTo>
                <a:lnTo>
                  <a:pt x="41" y="186"/>
                </a:lnTo>
                <a:lnTo>
                  <a:pt x="43" y="185"/>
                </a:lnTo>
                <a:lnTo>
                  <a:pt x="43" y="183"/>
                </a:lnTo>
                <a:lnTo>
                  <a:pt x="43" y="183"/>
                </a:lnTo>
                <a:lnTo>
                  <a:pt x="43" y="181"/>
                </a:lnTo>
                <a:lnTo>
                  <a:pt x="43" y="181"/>
                </a:lnTo>
                <a:lnTo>
                  <a:pt x="41" y="183"/>
                </a:lnTo>
                <a:lnTo>
                  <a:pt x="41" y="186"/>
                </a:lnTo>
                <a:lnTo>
                  <a:pt x="41" y="186"/>
                </a:lnTo>
                <a:close/>
                <a:moveTo>
                  <a:pt x="246" y="255"/>
                </a:moveTo>
                <a:lnTo>
                  <a:pt x="246" y="255"/>
                </a:lnTo>
                <a:lnTo>
                  <a:pt x="244" y="256"/>
                </a:lnTo>
                <a:lnTo>
                  <a:pt x="244" y="256"/>
                </a:lnTo>
                <a:lnTo>
                  <a:pt x="244" y="260"/>
                </a:lnTo>
                <a:lnTo>
                  <a:pt x="244" y="260"/>
                </a:lnTo>
                <a:lnTo>
                  <a:pt x="244" y="260"/>
                </a:lnTo>
                <a:lnTo>
                  <a:pt x="244" y="260"/>
                </a:lnTo>
                <a:lnTo>
                  <a:pt x="246" y="255"/>
                </a:lnTo>
                <a:lnTo>
                  <a:pt x="246" y="255"/>
                </a:lnTo>
                <a:close/>
                <a:moveTo>
                  <a:pt x="18" y="192"/>
                </a:moveTo>
                <a:lnTo>
                  <a:pt x="18" y="192"/>
                </a:lnTo>
                <a:lnTo>
                  <a:pt x="20" y="189"/>
                </a:lnTo>
                <a:lnTo>
                  <a:pt x="20" y="189"/>
                </a:lnTo>
                <a:lnTo>
                  <a:pt x="20" y="188"/>
                </a:lnTo>
                <a:lnTo>
                  <a:pt x="20" y="188"/>
                </a:lnTo>
                <a:lnTo>
                  <a:pt x="18" y="189"/>
                </a:lnTo>
                <a:lnTo>
                  <a:pt x="18" y="192"/>
                </a:lnTo>
                <a:lnTo>
                  <a:pt x="18" y="192"/>
                </a:lnTo>
                <a:close/>
                <a:moveTo>
                  <a:pt x="62" y="147"/>
                </a:moveTo>
                <a:lnTo>
                  <a:pt x="62" y="147"/>
                </a:lnTo>
                <a:lnTo>
                  <a:pt x="62" y="142"/>
                </a:lnTo>
                <a:lnTo>
                  <a:pt x="61" y="137"/>
                </a:lnTo>
                <a:lnTo>
                  <a:pt x="61" y="137"/>
                </a:lnTo>
                <a:lnTo>
                  <a:pt x="62" y="147"/>
                </a:lnTo>
                <a:lnTo>
                  <a:pt x="62" y="147"/>
                </a:lnTo>
                <a:close/>
                <a:moveTo>
                  <a:pt x="106" y="347"/>
                </a:moveTo>
                <a:lnTo>
                  <a:pt x="106" y="347"/>
                </a:lnTo>
                <a:lnTo>
                  <a:pt x="108" y="344"/>
                </a:lnTo>
                <a:lnTo>
                  <a:pt x="108" y="344"/>
                </a:lnTo>
                <a:lnTo>
                  <a:pt x="108" y="343"/>
                </a:lnTo>
                <a:lnTo>
                  <a:pt x="108" y="343"/>
                </a:lnTo>
                <a:lnTo>
                  <a:pt x="105" y="347"/>
                </a:lnTo>
                <a:lnTo>
                  <a:pt x="105" y="347"/>
                </a:lnTo>
                <a:lnTo>
                  <a:pt x="106" y="347"/>
                </a:lnTo>
                <a:lnTo>
                  <a:pt x="106" y="347"/>
                </a:lnTo>
                <a:close/>
                <a:moveTo>
                  <a:pt x="45" y="181"/>
                </a:moveTo>
                <a:lnTo>
                  <a:pt x="45" y="181"/>
                </a:lnTo>
                <a:lnTo>
                  <a:pt x="48" y="178"/>
                </a:lnTo>
                <a:lnTo>
                  <a:pt x="48" y="178"/>
                </a:lnTo>
                <a:lnTo>
                  <a:pt x="48" y="176"/>
                </a:lnTo>
                <a:lnTo>
                  <a:pt x="48" y="176"/>
                </a:lnTo>
                <a:lnTo>
                  <a:pt x="47" y="179"/>
                </a:lnTo>
                <a:lnTo>
                  <a:pt x="45" y="181"/>
                </a:lnTo>
                <a:lnTo>
                  <a:pt x="45" y="181"/>
                </a:lnTo>
                <a:close/>
                <a:moveTo>
                  <a:pt x="213" y="58"/>
                </a:moveTo>
                <a:lnTo>
                  <a:pt x="213" y="58"/>
                </a:lnTo>
                <a:lnTo>
                  <a:pt x="212" y="58"/>
                </a:lnTo>
                <a:lnTo>
                  <a:pt x="212" y="58"/>
                </a:lnTo>
                <a:lnTo>
                  <a:pt x="212" y="60"/>
                </a:lnTo>
                <a:lnTo>
                  <a:pt x="212" y="60"/>
                </a:lnTo>
                <a:lnTo>
                  <a:pt x="213" y="61"/>
                </a:lnTo>
                <a:lnTo>
                  <a:pt x="213" y="61"/>
                </a:lnTo>
                <a:lnTo>
                  <a:pt x="213" y="58"/>
                </a:lnTo>
                <a:lnTo>
                  <a:pt x="213" y="58"/>
                </a:lnTo>
                <a:close/>
                <a:moveTo>
                  <a:pt x="45" y="172"/>
                </a:moveTo>
                <a:lnTo>
                  <a:pt x="45" y="172"/>
                </a:lnTo>
                <a:lnTo>
                  <a:pt x="45" y="172"/>
                </a:lnTo>
                <a:lnTo>
                  <a:pt x="47" y="171"/>
                </a:lnTo>
                <a:lnTo>
                  <a:pt x="47" y="171"/>
                </a:lnTo>
                <a:lnTo>
                  <a:pt x="45" y="168"/>
                </a:lnTo>
                <a:lnTo>
                  <a:pt x="45" y="168"/>
                </a:lnTo>
                <a:lnTo>
                  <a:pt x="45" y="172"/>
                </a:lnTo>
                <a:lnTo>
                  <a:pt x="45" y="172"/>
                </a:lnTo>
                <a:close/>
                <a:moveTo>
                  <a:pt x="256" y="168"/>
                </a:moveTo>
                <a:lnTo>
                  <a:pt x="256" y="168"/>
                </a:lnTo>
                <a:lnTo>
                  <a:pt x="257" y="166"/>
                </a:lnTo>
                <a:lnTo>
                  <a:pt x="257" y="166"/>
                </a:lnTo>
                <a:lnTo>
                  <a:pt x="257" y="164"/>
                </a:lnTo>
                <a:lnTo>
                  <a:pt x="257" y="164"/>
                </a:lnTo>
                <a:lnTo>
                  <a:pt x="256" y="165"/>
                </a:lnTo>
                <a:lnTo>
                  <a:pt x="256" y="165"/>
                </a:lnTo>
                <a:lnTo>
                  <a:pt x="256" y="168"/>
                </a:lnTo>
                <a:lnTo>
                  <a:pt x="256" y="168"/>
                </a:lnTo>
                <a:close/>
                <a:moveTo>
                  <a:pt x="195" y="354"/>
                </a:moveTo>
                <a:lnTo>
                  <a:pt x="195" y="354"/>
                </a:lnTo>
                <a:lnTo>
                  <a:pt x="190" y="357"/>
                </a:lnTo>
                <a:lnTo>
                  <a:pt x="190" y="357"/>
                </a:lnTo>
                <a:lnTo>
                  <a:pt x="187" y="358"/>
                </a:lnTo>
                <a:lnTo>
                  <a:pt x="187" y="358"/>
                </a:lnTo>
                <a:lnTo>
                  <a:pt x="195" y="354"/>
                </a:lnTo>
                <a:lnTo>
                  <a:pt x="195" y="354"/>
                </a:lnTo>
                <a:close/>
                <a:moveTo>
                  <a:pt x="106" y="333"/>
                </a:moveTo>
                <a:lnTo>
                  <a:pt x="106" y="333"/>
                </a:lnTo>
                <a:lnTo>
                  <a:pt x="108" y="333"/>
                </a:lnTo>
                <a:lnTo>
                  <a:pt x="108" y="333"/>
                </a:lnTo>
                <a:lnTo>
                  <a:pt x="106" y="330"/>
                </a:lnTo>
                <a:lnTo>
                  <a:pt x="106" y="330"/>
                </a:lnTo>
                <a:lnTo>
                  <a:pt x="105" y="328"/>
                </a:lnTo>
                <a:lnTo>
                  <a:pt x="104" y="328"/>
                </a:lnTo>
                <a:lnTo>
                  <a:pt x="104" y="328"/>
                </a:lnTo>
                <a:lnTo>
                  <a:pt x="106" y="333"/>
                </a:lnTo>
                <a:lnTo>
                  <a:pt x="106" y="333"/>
                </a:lnTo>
                <a:close/>
                <a:moveTo>
                  <a:pt x="227" y="259"/>
                </a:moveTo>
                <a:lnTo>
                  <a:pt x="227" y="259"/>
                </a:lnTo>
                <a:lnTo>
                  <a:pt x="227" y="259"/>
                </a:lnTo>
                <a:lnTo>
                  <a:pt x="227" y="259"/>
                </a:lnTo>
                <a:lnTo>
                  <a:pt x="226" y="263"/>
                </a:lnTo>
                <a:lnTo>
                  <a:pt x="226" y="267"/>
                </a:lnTo>
                <a:lnTo>
                  <a:pt x="226" y="267"/>
                </a:lnTo>
                <a:lnTo>
                  <a:pt x="227" y="259"/>
                </a:lnTo>
                <a:lnTo>
                  <a:pt x="227" y="259"/>
                </a:lnTo>
                <a:close/>
                <a:moveTo>
                  <a:pt x="48" y="269"/>
                </a:moveTo>
                <a:lnTo>
                  <a:pt x="48" y="269"/>
                </a:lnTo>
                <a:lnTo>
                  <a:pt x="50" y="272"/>
                </a:lnTo>
                <a:lnTo>
                  <a:pt x="50" y="272"/>
                </a:lnTo>
                <a:lnTo>
                  <a:pt x="51" y="267"/>
                </a:lnTo>
                <a:lnTo>
                  <a:pt x="51" y="267"/>
                </a:lnTo>
                <a:lnTo>
                  <a:pt x="48" y="269"/>
                </a:lnTo>
                <a:lnTo>
                  <a:pt x="48" y="269"/>
                </a:lnTo>
                <a:close/>
                <a:moveTo>
                  <a:pt x="175" y="61"/>
                </a:moveTo>
                <a:lnTo>
                  <a:pt x="175" y="61"/>
                </a:lnTo>
                <a:lnTo>
                  <a:pt x="175" y="61"/>
                </a:lnTo>
                <a:lnTo>
                  <a:pt x="175" y="61"/>
                </a:lnTo>
                <a:lnTo>
                  <a:pt x="169" y="60"/>
                </a:lnTo>
                <a:lnTo>
                  <a:pt x="169" y="60"/>
                </a:lnTo>
                <a:lnTo>
                  <a:pt x="169" y="61"/>
                </a:lnTo>
                <a:lnTo>
                  <a:pt x="169" y="61"/>
                </a:lnTo>
                <a:lnTo>
                  <a:pt x="175" y="61"/>
                </a:lnTo>
                <a:lnTo>
                  <a:pt x="175" y="61"/>
                </a:lnTo>
                <a:close/>
                <a:moveTo>
                  <a:pt x="67" y="183"/>
                </a:moveTo>
                <a:lnTo>
                  <a:pt x="67" y="183"/>
                </a:lnTo>
                <a:lnTo>
                  <a:pt x="65" y="188"/>
                </a:lnTo>
                <a:lnTo>
                  <a:pt x="65" y="188"/>
                </a:lnTo>
                <a:lnTo>
                  <a:pt x="68" y="185"/>
                </a:lnTo>
                <a:lnTo>
                  <a:pt x="67" y="183"/>
                </a:lnTo>
                <a:lnTo>
                  <a:pt x="67" y="183"/>
                </a:lnTo>
                <a:close/>
                <a:moveTo>
                  <a:pt x="166" y="23"/>
                </a:moveTo>
                <a:lnTo>
                  <a:pt x="166" y="23"/>
                </a:lnTo>
                <a:lnTo>
                  <a:pt x="165" y="23"/>
                </a:lnTo>
                <a:lnTo>
                  <a:pt x="165" y="23"/>
                </a:lnTo>
                <a:lnTo>
                  <a:pt x="165" y="24"/>
                </a:lnTo>
                <a:lnTo>
                  <a:pt x="166" y="26"/>
                </a:lnTo>
                <a:lnTo>
                  <a:pt x="166" y="26"/>
                </a:lnTo>
                <a:lnTo>
                  <a:pt x="166" y="23"/>
                </a:lnTo>
                <a:lnTo>
                  <a:pt x="166" y="23"/>
                </a:lnTo>
                <a:close/>
                <a:moveTo>
                  <a:pt x="40" y="299"/>
                </a:moveTo>
                <a:lnTo>
                  <a:pt x="40" y="299"/>
                </a:lnTo>
                <a:lnTo>
                  <a:pt x="41" y="301"/>
                </a:lnTo>
                <a:lnTo>
                  <a:pt x="41" y="301"/>
                </a:lnTo>
                <a:lnTo>
                  <a:pt x="41" y="300"/>
                </a:lnTo>
                <a:lnTo>
                  <a:pt x="41" y="300"/>
                </a:lnTo>
                <a:lnTo>
                  <a:pt x="40" y="297"/>
                </a:lnTo>
                <a:lnTo>
                  <a:pt x="40" y="297"/>
                </a:lnTo>
                <a:lnTo>
                  <a:pt x="40" y="299"/>
                </a:lnTo>
                <a:lnTo>
                  <a:pt x="40" y="299"/>
                </a:lnTo>
                <a:close/>
                <a:moveTo>
                  <a:pt x="10" y="256"/>
                </a:moveTo>
                <a:lnTo>
                  <a:pt x="10" y="256"/>
                </a:lnTo>
                <a:lnTo>
                  <a:pt x="7" y="243"/>
                </a:lnTo>
                <a:lnTo>
                  <a:pt x="7" y="243"/>
                </a:lnTo>
                <a:lnTo>
                  <a:pt x="10" y="256"/>
                </a:lnTo>
                <a:lnTo>
                  <a:pt x="10" y="256"/>
                </a:lnTo>
                <a:close/>
                <a:moveTo>
                  <a:pt x="31" y="300"/>
                </a:moveTo>
                <a:lnTo>
                  <a:pt x="31" y="300"/>
                </a:lnTo>
                <a:lnTo>
                  <a:pt x="33" y="303"/>
                </a:lnTo>
                <a:lnTo>
                  <a:pt x="33" y="303"/>
                </a:lnTo>
                <a:lnTo>
                  <a:pt x="33" y="301"/>
                </a:lnTo>
                <a:lnTo>
                  <a:pt x="33" y="301"/>
                </a:lnTo>
                <a:lnTo>
                  <a:pt x="31" y="300"/>
                </a:lnTo>
                <a:lnTo>
                  <a:pt x="31" y="300"/>
                </a:lnTo>
                <a:lnTo>
                  <a:pt x="31" y="300"/>
                </a:lnTo>
                <a:lnTo>
                  <a:pt x="31" y="300"/>
                </a:lnTo>
                <a:close/>
                <a:moveTo>
                  <a:pt x="33" y="158"/>
                </a:moveTo>
                <a:lnTo>
                  <a:pt x="33" y="158"/>
                </a:lnTo>
                <a:lnTo>
                  <a:pt x="34" y="152"/>
                </a:lnTo>
                <a:lnTo>
                  <a:pt x="34" y="152"/>
                </a:lnTo>
                <a:lnTo>
                  <a:pt x="33" y="155"/>
                </a:lnTo>
                <a:lnTo>
                  <a:pt x="33" y="155"/>
                </a:lnTo>
                <a:lnTo>
                  <a:pt x="33" y="155"/>
                </a:lnTo>
                <a:lnTo>
                  <a:pt x="33" y="158"/>
                </a:lnTo>
                <a:lnTo>
                  <a:pt x="33" y="158"/>
                </a:lnTo>
                <a:close/>
                <a:moveTo>
                  <a:pt x="68" y="147"/>
                </a:moveTo>
                <a:lnTo>
                  <a:pt x="68" y="147"/>
                </a:lnTo>
                <a:lnTo>
                  <a:pt x="68" y="139"/>
                </a:lnTo>
                <a:lnTo>
                  <a:pt x="68" y="139"/>
                </a:lnTo>
                <a:lnTo>
                  <a:pt x="67" y="142"/>
                </a:lnTo>
                <a:lnTo>
                  <a:pt x="68" y="147"/>
                </a:lnTo>
                <a:lnTo>
                  <a:pt x="68" y="147"/>
                </a:lnTo>
                <a:close/>
                <a:moveTo>
                  <a:pt x="197" y="155"/>
                </a:moveTo>
                <a:lnTo>
                  <a:pt x="197" y="155"/>
                </a:lnTo>
                <a:lnTo>
                  <a:pt x="197" y="154"/>
                </a:lnTo>
                <a:lnTo>
                  <a:pt x="197" y="154"/>
                </a:lnTo>
                <a:lnTo>
                  <a:pt x="195" y="154"/>
                </a:lnTo>
                <a:lnTo>
                  <a:pt x="195" y="154"/>
                </a:lnTo>
                <a:lnTo>
                  <a:pt x="195" y="155"/>
                </a:lnTo>
                <a:lnTo>
                  <a:pt x="195" y="155"/>
                </a:lnTo>
                <a:lnTo>
                  <a:pt x="197" y="155"/>
                </a:lnTo>
                <a:lnTo>
                  <a:pt x="197" y="155"/>
                </a:lnTo>
                <a:close/>
                <a:moveTo>
                  <a:pt x="78" y="314"/>
                </a:moveTo>
                <a:lnTo>
                  <a:pt x="78" y="314"/>
                </a:lnTo>
                <a:lnTo>
                  <a:pt x="78" y="314"/>
                </a:lnTo>
                <a:lnTo>
                  <a:pt x="78" y="314"/>
                </a:lnTo>
                <a:lnTo>
                  <a:pt x="77" y="311"/>
                </a:lnTo>
                <a:lnTo>
                  <a:pt x="77" y="311"/>
                </a:lnTo>
                <a:lnTo>
                  <a:pt x="77" y="313"/>
                </a:lnTo>
                <a:lnTo>
                  <a:pt x="77" y="313"/>
                </a:lnTo>
                <a:lnTo>
                  <a:pt x="78" y="314"/>
                </a:lnTo>
                <a:lnTo>
                  <a:pt x="78" y="314"/>
                </a:lnTo>
                <a:lnTo>
                  <a:pt x="78" y="314"/>
                </a:lnTo>
                <a:lnTo>
                  <a:pt x="78" y="314"/>
                </a:lnTo>
                <a:close/>
                <a:moveTo>
                  <a:pt x="37" y="67"/>
                </a:moveTo>
                <a:lnTo>
                  <a:pt x="37" y="67"/>
                </a:lnTo>
                <a:lnTo>
                  <a:pt x="40" y="66"/>
                </a:lnTo>
                <a:lnTo>
                  <a:pt x="41" y="64"/>
                </a:lnTo>
                <a:lnTo>
                  <a:pt x="41" y="64"/>
                </a:lnTo>
                <a:lnTo>
                  <a:pt x="40" y="64"/>
                </a:lnTo>
                <a:lnTo>
                  <a:pt x="40" y="64"/>
                </a:lnTo>
                <a:lnTo>
                  <a:pt x="37" y="67"/>
                </a:lnTo>
                <a:lnTo>
                  <a:pt x="37" y="67"/>
                </a:lnTo>
                <a:close/>
                <a:moveTo>
                  <a:pt x="82" y="344"/>
                </a:moveTo>
                <a:lnTo>
                  <a:pt x="82" y="344"/>
                </a:lnTo>
                <a:lnTo>
                  <a:pt x="82" y="344"/>
                </a:lnTo>
                <a:lnTo>
                  <a:pt x="82" y="344"/>
                </a:lnTo>
                <a:lnTo>
                  <a:pt x="78" y="343"/>
                </a:lnTo>
                <a:lnTo>
                  <a:pt x="78" y="343"/>
                </a:lnTo>
                <a:lnTo>
                  <a:pt x="77" y="343"/>
                </a:lnTo>
                <a:lnTo>
                  <a:pt x="77" y="343"/>
                </a:lnTo>
                <a:lnTo>
                  <a:pt x="82" y="344"/>
                </a:lnTo>
                <a:lnTo>
                  <a:pt x="82" y="344"/>
                </a:lnTo>
                <a:close/>
                <a:moveTo>
                  <a:pt x="203" y="37"/>
                </a:moveTo>
                <a:lnTo>
                  <a:pt x="203" y="37"/>
                </a:lnTo>
                <a:lnTo>
                  <a:pt x="203" y="37"/>
                </a:lnTo>
                <a:lnTo>
                  <a:pt x="203" y="37"/>
                </a:lnTo>
                <a:lnTo>
                  <a:pt x="199" y="40"/>
                </a:lnTo>
                <a:lnTo>
                  <a:pt x="199" y="40"/>
                </a:lnTo>
                <a:lnTo>
                  <a:pt x="199" y="40"/>
                </a:lnTo>
                <a:lnTo>
                  <a:pt x="199" y="40"/>
                </a:lnTo>
                <a:lnTo>
                  <a:pt x="203" y="37"/>
                </a:lnTo>
                <a:lnTo>
                  <a:pt x="203" y="37"/>
                </a:lnTo>
                <a:close/>
                <a:moveTo>
                  <a:pt x="27" y="203"/>
                </a:moveTo>
                <a:lnTo>
                  <a:pt x="27" y="203"/>
                </a:lnTo>
                <a:lnTo>
                  <a:pt x="28" y="203"/>
                </a:lnTo>
                <a:lnTo>
                  <a:pt x="28" y="203"/>
                </a:lnTo>
                <a:lnTo>
                  <a:pt x="28" y="202"/>
                </a:lnTo>
                <a:lnTo>
                  <a:pt x="28" y="202"/>
                </a:lnTo>
                <a:lnTo>
                  <a:pt x="28" y="199"/>
                </a:lnTo>
                <a:lnTo>
                  <a:pt x="28" y="199"/>
                </a:lnTo>
                <a:lnTo>
                  <a:pt x="28" y="199"/>
                </a:lnTo>
                <a:lnTo>
                  <a:pt x="28" y="199"/>
                </a:lnTo>
                <a:lnTo>
                  <a:pt x="27" y="201"/>
                </a:lnTo>
                <a:lnTo>
                  <a:pt x="27" y="201"/>
                </a:lnTo>
                <a:lnTo>
                  <a:pt x="27" y="203"/>
                </a:lnTo>
                <a:lnTo>
                  <a:pt x="27" y="203"/>
                </a:lnTo>
                <a:close/>
                <a:moveTo>
                  <a:pt x="209" y="50"/>
                </a:moveTo>
                <a:lnTo>
                  <a:pt x="209" y="50"/>
                </a:lnTo>
                <a:lnTo>
                  <a:pt x="212" y="53"/>
                </a:lnTo>
                <a:lnTo>
                  <a:pt x="212" y="53"/>
                </a:lnTo>
                <a:lnTo>
                  <a:pt x="212" y="50"/>
                </a:lnTo>
                <a:lnTo>
                  <a:pt x="210" y="48"/>
                </a:lnTo>
                <a:lnTo>
                  <a:pt x="210" y="48"/>
                </a:lnTo>
                <a:lnTo>
                  <a:pt x="209" y="50"/>
                </a:lnTo>
                <a:lnTo>
                  <a:pt x="209" y="50"/>
                </a:lnTo>
                <a:close/>
                <a:moveTo>
                  <a:pt x="264" y="206"/>
                </a:moveTo>
                <a:lnTo>
                  <a:pt x="264" y="206"/>
                </a:lnTo>
                <a:lnTo>
                  <a:pt x="264" y="202"/>
                </a:lnTo>
                <a:lnTo>
                  <a:pt x="264" y="202"/>
                </a:lnTo>
                <a:lnTo>
                  <a:pt x="264" y="203"/>
                </a:lnTo>
                <a:lnTo>
                  <a:pt x="264" y="203"/>
                </a:lnTo>
                <a:lnTo>
                  <a:pt x="264" y="205"/>
                </a:lnTo>
                <a:lnTo>
                  <a:pt x="264" y="205"/>
                </a:lnTo>
                <a:lnTo>
                  <a:pt x="264" y="205"/>
                </a:lnTo>
                <a:lnTo>
                  <a:pt x="263" y="206"/>
                </a:lnTo>
                <a:lnTo>
                  <a:pt x="263" y="206"/>
                </a:lnTo>
                <a:lnTo>
                  <a:pt x="261" y="206"/>
                </a:lnTo>
                <a:lnTo>
                  <a:pt x="261" y="206"/>
                </a:lnTo>
                <a:lnTo>
                  <a:pt x="264" y="206"/>
                </a:lnTo>
                <a:lnTo>
                  <a:pt x="264" y="206"/>
                </a:lnTo>
                <a:close/>
                <a:moveTo>
                  <a:pt x="94" y="324"/>
                </a:moveTo>
                <a:lnTo>
                  <a:pt x="94" y="324"/>
                </a:lnTo>
                <a:lnTo>
                  <a:pt x="92" y="326"/>
                </a:lnTo>
                <a:lnTo>
                  <a:pt x="94" y="327"/>
                </a:lnTo>
                <a:lnTo>
                  <a:pt x="94" y="327"/>
                </a:lnTo>
                <a:lnTo>
                  <a:pt x="95" y="326"/>
                </a:lnTo>
                <a:lnTo>
                  <a:pt x="95" y="326"/>
                </a:lnTo>
                <a:lnTo>
                  <a:pt x="94" y="324"/>
                </a:lnTo>
                <a:lnTo>
                  <a:pt x="94" y="324"/>
                </a:lnTo>
                <a:close/>
                <a:moveTo>
                  <a:pt x="257" y="215"/>
                </a:moveTo>
                <a:lnTo>
                  <a:pt x="257" y="215"/>
                </a:lnTo>
                <a:lnTo>
                  <a:pt x="256" y="216"/>
                </a:lnTo>
                <a:lnTo>
                  <a:pt x="256" y="218"/>
                </a:lnTo>
                <a:lnTo>
                  <a:pt x="256" y="218"/>
                </a:lnTo>
                <a:lnTo>
                  <a:pt x="257" y="216"/>
                </a:lnTo>
                <a:lnTo>
                  <a:pt x="257" y="215"/>
                </a:lnTo>
                <a:lnTo>
                  <a:pt x="257" y="215"/>
                </a:lnTo>
                <a:close/>
                <a:moveTo>
                  <a:pt x="108" y="321"/>
                </a:moveTo>
                <a:lnTo>
                  <a:pt x="108" y="321"/>
                </a:lnTo>
                <a:lnTo>
                  <a:pt x="104" y="320"/>
                </a:lnTo>
                <a:lnTo>
                  <a:pt x="104" y="320"/>
                </a:lnTo>
                <a:lnTo>
                  <a:pt x="106" y="321"/>
                </a:lnTo>
                <a:lnTo>
                  <a:pt x="106" y="321"/>
                </a:lnTo>
                <a:lnTo>
                  <a:pt x="106" y="321"/>
                </a:lnTo>
                <a:lnTo>
                  <a:pt x="106" y="321"/>
                </a:lnTo>
                <a:lnTo>
                  <a:pt x="108" y="321"/>
                </a:lnTo>
                <a:lnTo>
                  <a:pt x="108" y="321"/>
                </a:lnTo>
                <a:close/>
                <a:moveTo>
                  <a:pt x="34" y="306"/>
                </a:moveTo>
                <a:lnTo>
                  <a:pt x="34" y="306"/>
                </a:lnTo>
                <a:lnTo>
                  <a:pt x="37" y="309"/>
                </a:lnTo>
                <a:lnTo>
                  <a:pt x="37" y="309"/>
                </a:lnTo>
                <a:lnTo>
                  <a:pt x="37" y="309"/>
                </a:lnTo>
                <a:lnTo>
                  <a:pt x="37" y="307"/>
                </a:lnTo>
                <a:lnTo>
                  <a:pt x="37" y="307"/>
                </a:lnTo>
                <a:lnTo>
                  <a:pt x="35" y="306"/>
                </a:lnTo>
                <a:lnTo>
                  <a:pt x="35" y="306"/>
                </a:lnTo>
                <a:lnTo>
                  <a:pt x="35" y="306"/>
                </a:lnTo>
                <a:lnTo>
                  <a:pt x="35" y="306"/>
                </a:lnTo>
                <a:lnTo>
                  <a:pt x="34" y="306"/>
                </a:lnTo>
                <a:lnTo>
                  <a:pt x="34" y="306"/>
                </a:lnTo>
                <a:close/>
                <a:moveTo>
                  <a:pt x="60" y="225"/>
                </a:moveTo>
                <a:lnTo>
                  <a:pt x="60" y="225"/>
                </a:lnTo>
                <a:lnTo>
                  <a:pt x="58" y="223"/>
                </a:lnTo>
                <a:lnTo>
                  <a:pt x="57" y="225"/>
                </a:lnTo>
                <a:lnTo>
                  <a:pt x="57" y="225"/>
                </a:lnTo>
                <a:lnTo>
                  <a:pt x="54" y="225"/>
                </a:lnTo>
                <a:lnTo>
                  <a:pt x="54" y="225"/>
                </a:lnTo>
                <a:lnTo>
                  <a:pt x="54" y="226"/>
                </a:lnTo>
                <a:lnTo>
                  <a:pt x="54" y="226"/>
                </a:lnTo>
                <a:lnTo>
                  <a:pt x="54" y="226"/>
                </a:lnTo>
                <a:lnTo>
                  <a:pt x="54" y="226"/>
                </a:lnTo>
                <a:lnTo>
                  <a:pt x="60" y="225"/>
                </a:lnTo>
                <a:lnTo>
                  <a:pt x="60" y="225"/>
                </a:lnTo>
                <a:close/>
                <a:moveTo>
                  <a:pt x="206" y="74"/>
                </a:moveTo>
                <a:lnTo>
                  <a:pt x="206" y="74"/>
                </a:lnTo>
                <a:lnTo>
                  <a:pt x="207" y="74"/>
                </a:lnTo>
                <a:lnTo>
                  <a:pt x="207" y="74"/>
                </a:lnTo>
                <a:lnTo>
                  <a:pt x="206" y="73"/>
                </a:lnTo>
                <a:lnTo>
                  <a:pt x="206" y="71"/>
                </a:lnTo>
                <a:lnTo>
                  <a:pt x="206" y="71"/>
                </a:lnTo>
                <a:lnTo>
                  <a:pt x="205" y="73"/>
                </a:lnTo>
                <a:lnTo>
                  <a:pt x="205" y="73"/>
                </a:lnTo>
                <a:lnTo>
                  <a:pt x="206" y="74"/>
                </a:lnTo>
                <a:lnTo>
                  <a:pt x="206" y="74"/>
                </a:lnTo>
                <a:close/>
                <a:moveTo>
                  <a:pt x="57" y="327"/>
                </a:moveTo>
                <a:lnTo>
                  <a:pt x="57" y="327"/>
                </a:lnTo>
                <a:lnTo>
                  <a:pt x="58" y="328"/>
                </a:lnTo>
                <a:lnTo>
                  <a:pt x="58" y="328"/>
                </a:lnTo>
                <a:lnTo>
                  <a:pt x="60" y="327"/>
                </a:lnTo>
                <a:lnTo>
                  <a:pt x="60" y="327"/>
                </a:lnTo>
                <a:lnTo>
                  <a:pt x="58" y="326"/>
                </a:lnTo>
                <a:lnTo>
                  <a:pt x="58" y="326"/>
                </a:lnTo>
                <a:lnTo>
                  <a:pt x="57" y="327"/>
                </a:lnTo>
                <a:lnTo>
                  <a:pt x="57" y="327"/>
                </a:lnTo>
                <a:close/>
                <a:moveTo>
                  <a:pt x="199" y="326"/>
                </a:moveTo>
                <a:lnTo>
                  <a:pt x="199" y="326"/>
                </a:lnTo>
                <a:lnTo>
                  <a:pt x="197" y="328"/>
                </a:lnTo>
                <a:lnTo>
                  <a:pt x="197" y="328"/>
                </a:lnTo>
                <a:lnTo>
                  <a:pt x="200" y="326"/>
                </a:lnTo>
                <a:lnTo>
                  <a:pt x="200" y="326"/>
                </a:lnTo>
                <a:lnTo>
                  <a:pt x="199" y="326"/>
                </a:lnTo>
                <a:lnTo>
                  <a:pt x="199" y="326"/>
                </a:lnTo>
                <a:close/>
                <a:moveTo>
                  <a:pt x="64" y="98"/>
                </a:moveTo>
                <a:lnTo>
                  <a:pt x="64" y="98"/>
                </a:lnTo>
                <a:lnTo>
                  <a:pt x="65" y="97"/>
                </a:lnTo>
                <a:lnTo>
                  <a:pt x="65" y="95"/>
                </a:lnTo>
                <a:lnTo>
                  <a:pt x="65" y="95"/>
                </a:lnTo>
                <a:lnTo>
                  <a:pt x="64" y="97"/>
                </a:lnTo>
                <a:lnTo>
                  <a:pt x="64" y="98"/>
                </a:lnTo>
                <a:lnTo>
                  <a:pt x="64" y="98"/>
                </a:lnTo>
                <a:close/>
                <a:moveTo>
                  <a:pt x="72" y="327"/>
                </a:moveTo>
                <a:lnTo>
                  <a:pt x="72" y="327"/>
                </a:lnTo>
                <a:lnTo>
                  <a:pt x="74" y="328"/>
                </a:lnTo>
                <a:lnTo>
                  <a:pt x="74" y="328"/>
                </a:lnTo>
                <a:lnTo>
                  <a:pt x="74" y="327"/>
                </a:lnTo>
                <a:lnTo>
                  <a:pt x="74" y="326"/>
                </a:lnTo>
                <a:lnTo>
                  <a:pt x="74" y="326"/>
                </a:lnTo>
                <a:lnTo>
                  <a:pt x="72" y="327"/>
                </a:lnTo>
                <a:lnTo>
                  <a:pt x="72" y="327"/>
                </a:lnTo>
                <a:close/>
                <a:moveTo>
                  <a:pt x="50" y="78"/>
                </a:moveTo>
                <a:lnTo>
                  <a:pt x="50" y="78"/>
                </a:lnTo>
                <a:lnTo>
                  <a:pt x="50" y="83"/>
                </a:lnTo>
                <a:lnTo>
                  <a:pt x="50" y="83"/>
                </a:lnTo>
                <a:lnTo>
                  <a:pt x="51" y="80"/>
                </a:lnTo>
                <a:lnTo>
                  <a:pt x="50" y="78"/>
                </a:lnTo>
                <a:lnTo>
                  <a:pt x="50" y="78"/>
                </a:lnTo>
                <a:lnTo>
                  <a:pt x="50" y="78"/>
                </a:lnTo>
                <a:lnTo>
                  <a:pt x="50" y="78"/>
                </a:lnTo>
                <a:close/>
                <a:moveTo>
                  <a:pt x="43" y="128"/>
                </a:moveTo>
                <a:lnTo>
                  <a:pt x="43" y="128"/>
                </a:lnTo>
                <a:lnTo>
                  <a:pt x="44" y="128"/>
                </a:lnTo>
                <a:lnTo>
                  <a:pt x="44" y="127"/>
                </a:lnTo>
                <a:lnTo>
                  <a:pt x="44" y="127"/>
                </a:lnTo>
                <a:lnTo>
                  <a:pt x="41" y="127"/>
                </a:lnTo>
                <a:lnTo>
                  <a:pt x="41" y="127"/>
                </a:lnTo>
                <a:lnTo>
                  <a:pt x="43" y="128"/>
                </a:lnTo>
                <a:lnTo>
                  <a:pt x="43" y="128"/>
                </a:lnTo>
                <a:close/>
                <a:moveTo>
                  <a:pt x="43" y="145"/>
                </a:moveTo>
                <a:lnTo>
                  <a:pt x="43" y="145"/>
                </a:lnTo>
                <a:lnTo>
                  <a:pt x="44" y="148"/>
                </a:lnTo>
                <a:lnTo>
                  <a:pt x="44" y="149"/>
                </a:lnTo>
                <a:lnTo>
                  <a:pt x="44" y="149"/>
                </a:lnTo>
                <a:lnTo>
                  <a:pt x="44" y="144"/>
                </a:lnTo>
                <a:lnTo>
                  <a:pt x="44" y="144"/>
                </a:lnTo>
                <a:lnTo>
                  <a:pt x="44" y="144"/>
                </a:lnTo>
                <a:lnTo>
                  <a:pt x="44" y="144"/>
                </a:lnTo>
                <a:lnTo>
                  <a:pt x="43" y="145"/>
                </a:lnTo>
                <a:lnTo>
                  <a:pt x="43" y="145"/>
                </a:lnTo>
                <a:close/>
                <a:moveTo>
                  <a:pt x="27" y="139"/>
                </a:moveTo>
                <a:lnTo>
                  <a:pt x="27" y="139"/>
                </a:lnTo>
                <a:lnTo>
                  <a:pt x="25" y="142"/>
                </a:lnTo>
                <a:lnTo>
                  <a:pt x="27" y="145"/>
                </a:lnTo>
                <a:lnTo>
                  <a:pt x="27" y="145"/>
                </a:lnTo>
                <a:lnTo>
                  <a:pt x="27" y="139"/>
                </a:lnTo>
                <a:lnTo>
                  <a:pt x="27" y="139"/>
                </a:lnTo>
                <a:close/>
                <a:moveTo>
                  <a:pt x="14" y="183"/>
                </a:moveTo>
                <a:lnTo>
                  <a:pt x="14" y="183"/>
                </a:lnTo>
                <a:lnTo>
                  <a:pt x="14" y="183"/>
                </a:lnTo>
                <a:lnTo>
                  <a:pt x="14" y="183"/>
                </a:lnTo>
                <a:lnTo>
                  <a:pt x="16" y="182"/>
                </a:lnTo>
                <a:lnTo>
                  <a:pt x="16" y="182"/>
                </a:lnTo>
                <a:lnTo>
                  <a:pt x="16" y="179"/>
                </a:lnTo>
                <a:lnTo>
                  <a:pt x="16" y="179"/>
                </a:lnTo>
                <a:lnTo>
                  <a:pt x="14" y="178"/>
                </a:lnTo>
                <a:lnTo>
                  <a:pt x="14" y="178"/>
                </a:lnTo>
                <a:lnTo>
                  <a:pt x="14" y="178"/>
                </a:lnTo>
                <a:lnTo>
                  <a:pt x="14" y="178"/>
                </a:lnTo>
                <a:lnTo>
                  <a:pt x="14" y="183"/>
                </a:lnTo>
                <a:lnTo>
                  <a:pt x="14" y="183"/>
                </a:lnTo>
                <a:close/>
                <a:moveTo>
                  <a:pt x="71" y="336"/>
                </a:moveTo>
                <a:lnTo>
                  <a:pt x="71" y="336"/>
                </a:lnTo>
                <a:lnTo>
                  <a:pt x="70" y="334"/>
                </a:lnTo>
                <a:lnTo>
                  <a:pt x="70" y="334"/>
                </a:lnTo>
                <a:lnTo>
                  <a:pt x="67" y="334"/>
                </a:lnTo>
                <a:lnTo>
                  <a:pt x="67" y="334"/>
                </a:lnTo>
                <a:lnTo>
                  <a:pt x="70" y="337"/>
                </a:lnTo>
                <a:lnTo>
                  <a:pt x="70" y="337"/>
                </a:lnTo>
                <a:lnTo>
                  <a:pt x="71" y="336"/>
                </a:lnTo>
                <a:lnTo>
                  <a:pt x="71" y="336"/>
                </a:lnTo>
                <a:close/>
                <a:moveTo>
                  <a:pt x="31" y="196"/>
                </a:moveTo>
                <a:lnTo>
                  <a:pt x="31" y="196"/>
                </a:lnTo>
                <a:lnTo>
                  <a:pt x="30" y="198"/>
                </a:lnTo>
                <a:lnTo>
                  <a:pt x="30" y="198"/>
                </a:lnTo>
                <a:lnTo>
                  <a:pt x="31" y="201"/>
                </a:lnTo>
                <a:lnTo>
                  <a:pt x="31" y="201"/>
                </a:lnTo>
                <a:lnTo>
                  <a:pt x="31" y="201"/>
                </a:lnTo>
                <a:lnTo>
                  <a:pt x="31" y="201"/>
                </a:lnTo>
                <a:lnTo>
                  <a:pt x="31" y="199"/>
                </a:lnTo>
                <a:lnTo>
                  <a:pt x="31" y="199"/>
                </a:lnTo>
                <a:lnTo>
                  <a:pt x="31" y="196"/>
                </a:lnTo>
                <a:lnTo>
                  <a:pt x="31" y="196"/>
                </a:lnTo>
                <a:close/>
                <a:moveTo>
                  <a:pt x="85" y="205"/>
                </a:moveTo>
                <a:lnTo>
                  <a:pt x="85" y="205"/>
                </a:lnTo>
                <a:lnTo>
                  <a:pt x="85" y="206"/>
                </a:lnTo>
                <a:lnTo>
                  <a:pt x="87" y="205"/>
                </a:lnTo>
                <a:lnTo>
                  <a:pt x="87" y="205"/>
                </a:lnTo>
                <a:lnTo>
                  <a:pt x="87" y="203"/>
                </a:lnTo>
                <a:lnTo>
                  <a:pt x="87" y="203"/>
                </a:lnTo>
                <a:lnTo>
                  <a:pt x="85" y="203"/>
                </a:lnTo>
                <a:lnTo>
                  <a:pt x="85" y="203"/>
                </a:lnTo>
                <a:lnTo>
                  <a:pt x="85" y="205"/>
                </a:lnTo>
                <a:lnTo>
                  <a:pt x="85" y="205"/>
                </a:lnTo>
                <a:close/>
                <a:moveTo>
                  <a:pt x="233" y="171"/>
                </a:moveTo>
                <a:lnTo>
                  <a:pt x="233" y="171"/>
                </a:lnTo>
                <a:lnTo>
                  <a:pt x="232" y="172"/>
                </a:lnTo>
                <a:lnTo>
                  <a:pt x="232" y="174"/>
                </a:lnTo>
                <a:lnTo>
                  <a:pt x="232" y="174"/>
                </a:lnTo>
                <a:lnTo>
                  <a:pt x="232" y="174"/>
                </a:lnTo>
                <a:lnTo>
                  <a:pt x="232" y="174"/>
                </a:lnTo>
                <a:lnTo>
                  <a:pt x="233" y="174"/>
                </a:lnTo>
                <a:lnTo>
                  <a:pt x="233" y="174"/>
                </a:lnTo>
                <a:lnTo>
                  <a:pt x="233" y="171"/>
                </a:lnTo>
                <a:lnTo>
                  <a:pt x="233" y="171"/>
                </a:lnTo>
                <a:close/>
                <a:moveTo>
                  <a:pt x="89" y="19"/>
                </a:moveTo>
                <a:lnTo>
                  <a:pt x="89" y="19"/>
                </a:lnTo>
                <a:lnTo>
                  <a:pt x="89" y="19"/>
                </a:lnTo>
                <a:lnTo>
                  <a:pt x="89" y="19"/>
                </a:lnTo>
                <a:lnTo>
                  <a:pt x="87" y="20"/>
                </a:lnTo>
                <a:lnTo>
                  <a:pt x="84" y="21"/>
                </a:lnTo>
                <a:lnTo>
                  <a:pt x="84" y="21"/>
                </a:lnTo>
                <a:lnTo>
                  <a:pt x="89" y="19"/>
                </a:lnTo>
                <a:lnTo>
                  <a:pt x="89" y="19"/>
                </a:lnTo>
                <a:close/>
                <a:moveTo>
                  <a:pt x="79" y="172"/>
                </a:moveTo>
                <a:lnTo>
                  <a:pt x="79" y="172"/>
                </a:lnTo>
                <a:lnTo>
                  <a:pt x="77" y="166"/>
                </a:lnTo>
                <a:lnTo>
                  <a:pt x="77" y="166"/>
                </a:lnTo>
                <a:lnTo>
                  <a:pt x="78" y="169"/>
                </a:lnTo>
                <a:lnTo>
                  <a:pt x="79" y="172"/>
                </a:lnTo>
                <a:lnTo>
                  <a:pt x="79" y="172"/>
                </a:lnTo>
                <a:close/>
                <a:moveTo>
                  <a:pt x="236" y="88"/>
                </a:moveTo>
                <a:lnTo>
                  <a:pt x="236" y="88"/>
                </a:lnTo>
                <a:lnTo>
                  <a:pt x="233" y="88"/>
                </a:lnTo>
                <a:lnTo>
                  <a:pt x="233" y="90"/>
                </a:lnTo>
                <a:lnTo>
                  <a:pt x="233" y="90"/>
                </a:lnTo>
                <a:lnTo>
                  <a:pt x="236" y="90"/>
                </a:lnTo>
                <a:lnTo>
                  <a:pt x="236" y="88"/>
                </a:lnTo>
                <a:lnTo>
                  <a:pt x="236" y="88"/>
                </a:lnTo>
                <a:close/>
                <a:moveTo>
                  <a:pt x="64" y="303"/>
                </a:moveTo>
                <a:lnTo>
                  <a:pt x="64" y="303"/>
                </a:lnTo>
                <a:lnTo>
                  <a:pt x="62" y="300"/>
                </a:lnTo>
                <a:lnTo>
                  <a:pt x="62" y="300"/>
                </a:lnTo>
                <a:lnTo>
                  <a:pt x="62" y="301"/>
                </a:lnTo>
                <a:lnTo>
                  <a:pt x="62" y="301"/>
                </a:lnTo>
                <a:lnTo>
                  <a:pt x="62" y="304"/>
                </a:lnTo>
                <a:lnTo>
                  <a:pt x="62" y="304"/>
                </a:lnTo>
                <a:lnTo>
                  <a:pt x="64" y="303"/>
                </a:lnTo>
                <a:lnTo>
                  <a:pt x="64" y="303"/>
                </a:lnTo>
                <a:close/>
                <a:moveTo>
                  <a:pt x="118" y="351"/>
                </a:moveTo>
                <a:lnTo>
                  <a:pt x="118" y="351"/>
                </a:lnTo>
                <a:lnTo>
                  <a:pt x="118" y="348"/>
                </a:lnTo>
                <a:lnTo>
                  <a:pt x="118" y="348"/>
                </a:lnTo>
                <a:lnTo>
                  <a:pt x="115" y="350"/>
                </a:lnTo>
                <a:lnTo>
                  <a:pt x="115" y="350"/>
                </a:lnTo>
                <a:lnTo>
                  <a:pt x="118" y="351"/>
                </a:lnTo>
                <a:lnTo>
                  <a:pt x="118" y="351"/>
                </a:lnTo>
                <a:lnTo>
                  <a:pt x="118" y="351"/>
                </a:lnTo>
                <a:lnTo>
                  <a:pt x="118" y="351"/>
                </a:lnTo>
                <a:close/>
                <a:moveTo>
                  <a:pt x="51" y="307"/>
                </a:moveTo>
                <a:lnTo>
                  <a:pt x="51" y="307"/>
                </a:lnTo>
                <a:lnTo>
                  <a:pt x="51" y="306"/>
                </a:lnTo>
                <a:lnTo>
                  <a:pt x="51" y="306"/>
                </a:lnTo>
                <a:lnTo>
                  <a:pt x="51" y="304"/>
                </a:lnTo>
                <a:lnTo>
                  <a:pt x="51" y="304"/>
                </a:lnTo>
                <a:lnTo>
                  <a:pt x="50" y="306"/>
                </a:lnTo>
                <a:lnTo>
                  <a:pt x="51" y="307"/>
                </a:lnTo>
                <a:lnTo>
                  <a:pt x="51" y="307"/>
                </a:lnTo>
                <a:close/>
                <a:moveTo>
                  <a:pt x="28" y="228"/>
                </a:moveTo>
                <a:lnTo>
                  <a:pt x="28" y="228"/>
                </a:lnTo>
                <a:lnTo>
                  <a:pt x="27" y="228"/>
                </a:lnTo>
                <a:lnTo>
                  <a:pt x="28" y="230"/>
                </a:lnTo>
                <a:lnTo>
                  <a:pt x="28" y="230"/>
                </a:lnTo>
                <a:lnTo>
                  <a:pt x="28" y="229"/>
                </a:lnTo>
                <a:lnTo>
                  <a:pt x="28" y="229"/>
                </a:lnTo>
                <a:lnTo>
                  <a:pt x="28" y="228"/>
                </a:lnTo>
                <a:lnTo>
                  <a:pt x="28" y="228"/>
                </a:lnTo>
                <a:close/>
                <a:moveTo>
                  <a:pt x="79" y="328"/>
                </a:moveTo>
                <a:lnTo>
                  <a:pt x="79" y="328"/>
                </a:lnTo>
                <a:lnTo>
                  <a:pt x="79" y="330"/>
                </a:lnTo>
                <a:lnTo>
                  <a:pt x="79" y="330"/>
                </a:lnTo>
                <a:lnTo>
                  <a:pt x="81" y="331"/>
                </a:lnTo>
                <a:lnTo>
                  <a:pt x="81" y="331"/>
                </a:lnTo>
                <a:lnTo>
                  <a:pt x="81" y="328"/>
                </a:lnTo>
                <a:lnTo>
                  <a:pt x="81" y="328"/>
                </a:lnTo>
                <a:lnTo>
                  <a:pt x="79" y="328"/>
                </a:lnTo>
                <a:lnTo>
                  <a:pt x="79" y="328"/>
                </a:lnTo>
                <a:lnTo>
                  <a:pt x="79" y="328"/>
                </a:lnTo>
                <a:lnTo>
                  <a:pt x="79" y="328"/>
                </a:lnTo>
                <a:close/>
                <a:moveTo>
                  <a:pt x="254" y="139"/>
                </a:moveTo>
                <a:lnTo>
                  <a:pt x="254" y="139"/>
                </a:lnTo>
                <a:lnTo>
                  <a:pt x="254" y="145"/>
                </a:lnTo>
                <a:lnTo>
                  <a:pt x="254" y="145"/>
                </a:lnTo>
                <a:lnTo>
                  <a:pt x="254" y="144"/>
                </a:lnTo>
                <a:lnTo>
                  <a:pt x="254" y="144"/>
                </a:lnTo>
                <a:lnTo>
                  <a:pt x="254" y="139"/>
                </a:lnTo>
                <a:lnTo>
                  <a:pt x="254" y="139"/>
                </a:lnTo>
                <a:close/>
                <a:moveTo>
                  <a:pt x="212" y="40"/>
                </a:moveTo>
                <a:lnTo>
                  <a:pt x="212" y="40"/>
                </a:lnTo>
                <a:lnTo>
                  <a:pt x="212" y="39"/>
                </a:lnTo>
                <a:lnTo>
                  <a:pt x="212" y="39"/>
                </a:lnTo>
                <a:lnTo>
                  <a:pt x="210" y="37"/>
                </a:lnTo>
                <a:lnTo>
                  <a:pt x="210" y="37"/>
                </a:lnTo>
                <a:lnTo>
                  <a:pt x="209" y="37"/>
                </a:lnTo>
                <a:lnTo>
                  <a:pt x="209" y="37"/>
                </a:lnTo>
                <a:lnTo>
                  <a:pt x="209" y="37"/>
                </a:lnTo>
                <a:lnTo>
                  <a:pt x="209" y="37"/>
                </a:lnTo>
                <a:lnTo>
                  <a:pt x="212" y="40"/>
                </a:lnTo>
                <a:lnTo>
                  <a:pt x="212" y="40"/>
                </a:lnTo>
                <a:close/>
                <a:moveTo>
                  <a:pt x="213" y="41"/>
                </a:moveTo>
                <a:lnTo>
                  <a:pt x="213" y="41"/>
                </a:lnTo>
                <a:lnTo>
                  <a:pt x="216" y="43"/>
                </a:lnTo>
                <a:lnTo>
                  <a:pt x="216" y="43"/>
                </a:lnTo>
                <a:lnTo>
                  <a:pt x="216" y="43"/>
                </a:lnTo>
                <a:lnTo>
                  <a:pt x="216" y="43"/>
                </a:lnTo>
                <a:lnTo>
                  <a:pt x="216" y="43"/>
                </a:lnTo>
                <a:lnTo>
                  <a:pt x="216" y="43"/>
                </a:lnTo>
                <a:lnTo>
                  <a:pt x="213" y="40"/>
                </a:lnTo>
                <a:lnTo>
                  <a:pt x="213" y="40"/>
                </a:lnTo>
                <a:lnTo>
                  <a:pt x="213" y="41"/>
                </a:lnTo>
                <a:lnTo>
                  <a:pt x="213" y="41"/>
                </a:lnTo>
                <a:lnTo>
                  <a:pt x="213" y="41"/>
                </a:lnTo>
                <a:lnTo>
                  <a:pt x="213" y="41"/>
                </a:lnTo>
                <a:close/>
                <a:moveTo>
                  <a:pt x="52" y="164"/>
                </a:moveTo>
                <a:lnTo>
                  <a:pt x="52" y="164"/>
                </a:lnTo>
                <a:lnTo>
                  <a:pt x="51" y="164"/>
                </a:lnTo>
                <a:lnTo>
                  <a:pt x="50" y="166"/>
                </a:lnTo>
                <a:lnTo>
                  <a:pt x="50" y="166"/>
                </a:lnTo>
                <a:lnTo>
                  <a:pt x="51" y="165"/>
                </a:lnTo>
                <a:lnTo>
                  <a:pt x="52" y="165"/>
                </a:lnTo>
                <a:lnTo>
                  <a:pt x="52" y="165"/>
                </a:lnTo>
                <a:lnTo>
                  <a:pt x="52" y="164"/>
                </a:lnTo>
                <a:lnTo>
                  <a:pt x="52" y="164"/>
                </a:lnTo>
                <a:close/>
                <a:moveTo>
                  <a:pt x="62" y="70"/>
                </a:moveTo>
                <a:lnTo>
                  <a:pt x="62" y="70"/>
                </a:lnTo>
                <a:lnTo>
                  <a:pt x="62" y="73"/>
                </a:lnTo>
                <a:lnTo>
                  <a:pt x="62" y="73"/>
                </a:lnTo>
                <a:lnTo>
                  <a:pt x="64" y="70"/>
                </a:lnTo>
                <a:lnTo>
                  <a:pt x="64" y="70"/>
                </a:lnTo>
                <a:lnTo>
                  <a:pt x="62" y="70"/>
                </a:lnTo>
                <a:lnTo>
                  <a:pt x="62" y="70"/>
                </a:lnTo>
                <a:close/>
                <a:moveTo>
                  <a:pt x="114" y="47"/>
                </a:moveTo>
                <a:lnTo>
                  <a:pt x="114" y="47"/>
                </a:lnTo>
                <a:lnTo>
                  <a:pt x="114" y="47"/>
                </a:lnTo>
                <a:lnTo>
                  <a:pt x="114" y="47"/>
                </a:lnTo>
                <a:lnTo>
                  <a:pt x="115" y="44"/>
                </a:lnTo>
                <a:lnTo>
                  <a:pt x="115" y="44"/>
                </a:lnTo>
                <a:lnTo>
                  <a:pt x="114" y="44"/>
                </a:lnTo>
                <a:lnTo>
                  <a:pt x="114" y="46"/>
                </a:lnTo>
                <a:lnTo>
                  <a:pt x="114" y="46"/>
                </a:lnTo>
                <a:lnTo>
                  <a:pt x="114" y="47"/>
                </a:lnTo>
                <a:lnTo>
                  <a:pt x="114" y="47"/>
                </a:lnTo>
                <a:close/>
                <a:moveTo>
                  <a:pt x="81" y="320"/>
                </a:moveTo>
                <a:lnTo>
                  <a:pt x="81" y="320"/>
                </a:lnTo>
                <a:lnTo>
                  <a:pt x="79" y="323"/>
                </a:lnTo>
                <a:lnTo>
                  <a:pt x="79" y="323"/>
                </a:lnTo>
                <a:lnTo>
                  <a:pt x="79" y="324"/>
                </a:lnTo>
                <a:lnTo>
                  <a:pt x="79" y="324"/>
                </a:lnTo>
                <a:lnTo>
                  <a:pt x="81" y="321"/>
                </a:lnTo>
                <a:lnTo>
                  <a:pt x="81" y="320"/>
                </a:lnTo>
                <a:lnTo>
                  <a:pt x="81" y="320"/>
                </a:lnTo>
                <a:close/>
                <a:moveTo>
                  <a:pt x="99" y="354"/>
                </a:moveTo>
                <a:lnTo>
                  <a:pt x="99" y="354"/>
                </a:lnTo>
                <a:lnTo>
                  <a:pt x="99" y="354"/>
                </a:lnTo>
                <a:lnTo>
                  <a:pt x="99" y="354"/>
                </a:lnTo>
                <a:lnTo>
                  <a:pt x="98" y="353"/>
                </a:lnTo>
                <a:lnTo>
                  <a:pt x="98" y="353"/>
                </a:lnTo>
                <a:lnTo>
                  <a:pt x="97" y="353"/>
                </a:lnTo>
                <a:lnTo>
                  <a:pt x="97" y="354"/>
                </a:lnTo>
                <a:lnTo>
                  <a:pt x="97" y="354"/>
                </a:lnTo>
                <a:lnTo>
                  <a:pt x="99" y="354"/>
                </a:lnTo>
                <a:lnTo>
                  <a:pt x="99" y="354"/>
                </a:lnTo>
                <a:close/>
                <a:moveTo>
                  <a:pt x="156" y="16"/>
                </a:moveTo>
                <a:lnTo>
                  <a:pt x="156" y="16"/>
                </a:lnTo>
                <a:lnTo>
                  <a:pt x="156" y="16"/>
                </a:lnTo>
                <a:lnTo>
                  <a:pt x="156" y="16"/>
                </a:lnTo>
                <a:lnTo>
                  <a:pt x="149" y="16"/>
                </a:lnTo>
                <a:lnTo>
                  <a:pt x="149" y="16"/>
                </a:lnTo>
                <a:lnTo>
                  <a:pt x="153" y="17"/>
                </a:lnTo>
                <a:lnTo>
                  <a:pt x="156" y="16"/>
                </a:lnTo>
                <a:lnTo>
                  <a:pt x="156" y="16"/>
                </a:lnTo>
                <a:close/>
                <a:moveTo>
                  <a:pt x="119" y="326"/>
                </a:moveTo>
                <a:lnTo>
                  <a:pt x="119" y="326"/>
                </a:lnTo>
                <a:lnTo>
                  <a:pt x="119" y="326"/>
                </a:lnTo>
                <a:lnTo>
                  <a:pt x="119" y="326"/>
                </a:lnTo>
                <a:lnTo>
                  <a:pt x="121" y="326"/>
                </a:lnTo>
                <a:lnTo>
                  <a:pt x="121" y="326"/>
                </a:lnTo>
                <a:lnTo>
                  <a:pt x="121" y="324"/>
                </a:lnTo>
                <a:lnTo>
                  <a:pt x="121" y="324"/>
                </a:lnTo>
                <a:lnTo>
                  <a:pt x="121" y="321"/>
                </a:lnTo>
                <a:lnTo>
                  <a:pt x="121" y="321"/>
                </a:lnTo>
                <a:lnTo>
                  <a:pt x="121" y="321"/>
                </a:lnTo>
                <a:lnTo>
                  <a:pt x="121" y="321"/>
                </a:lnTo>
                <a:lnTo>
                  <a:pt x="119" y="326"/>
                </a:lnTo>
                <a:lnTo>
                  <a:pt x="119" y="326"/>
                </a:lnTo>
                <a:close/>
                <a:moveTo>
                  <a:pt x="229" y="80"/>
                </a:moveTo>
                <a:lnTo>
                  <a:pt x="229" y="80"/>
                </a:lnTo>
                <a:lnTo>
                  <a:pt x="229" y="81"/>
                </a:lnTo>
                <a:lnTo>
                  <a:pt x="229" y="83"/>
                </a:lnTo>
                <a:lnTo>
                  <a:pt x="229" y="83"/>
                </a:lnTo>
                <a:lnTo>
                  <a:pt x="232" y="83"/>
                </a:lnTo>
                <a:lnTo>
                  <a:pt x="232" y="83"/>
                </a:lnTo>
                <a:lnTo>
                  <a:pt x="229" y="80"/>
                </a:lnTo>
                <a:lnTo>
                  <a:pt x="229" y="80"/>
                </a:lnTo>
                <a:close/>
                <a:moveTo>
                  <a:pt x="267" y="233"/>
                </a:moveTo>
                <a:lnTo>
                  <a:pt x="267" y="233"/>
                </a:lnTo>
                <a:lnTo>
                  <a:pt x="268" y="233"/>
                </a:lnTo>
                <a:lnTo>
                  <a:pt x="268" y="233"/>
                </a:lnTo>
                <a:lnTo>
                  <a:pt x="270" y="229"/>
                </a:lnTo>
                <a:lnTo>
                  <a:pt x="270" y="229"/>
                </a:lnTo>
                <a:lnTo>
                  <a:pt x="267" y="233"/>
                </a:lnTo>
                <a:lnTo>
                  <a:pt x="267" y="233"/>
                </a:lnTo>
                <a:close/>
                <a:moveTo>
                  <a:pt x="87" y="39"/>
                </a:moveTo>
                <a:lnTo>
                  <a:pt x="87" y="39"/>
                </a:lnTo>
                <a:lnTo>
                  <a:pt x="85" y="39"/>
                </a:lnTo>
                <a:lnTo>
                  <a:pt x="85" y="41"/>
                </a:lnTo>
                <a:lnTo>
                  <a:pt x="85" y="41"/>
                </a:lnTo>
                <a:lnTo>
                  <a:pt x="87" y="40"/>
                </a:lnTo>
                <a:lnTo>
                  <a:pt x="87" y="39"/>
                </a:lnTo>
                <a:lnTo>
                  <a:pt x="87" y="39"/>
                </a:lnTo>
                <a:close/>
                <a:moveTo>
                  <a:pt x="38" y="196"/>
                </a:moveTo>
                <a:lnTo>
                  <a:pt x="38" y="196"/>
                </a:lnTo>
                <a:lnTo>
                  <a:pt x="38" y="198"/>
                </a:lnTo>
                <a:lnTo>
                  <a:pt x="38" y="201"/>
                </a:lnTo>
                <a:lnTo>
                  <a:pt x="38" y="201"/>
                </a:lnTo>
                <a:lnTo>
                  <a:pt x="38" y="199"/>
                </a:lnTo>
                <a:lnTo>
                  <a:pt x="38" y="196"/>
                </a:lnTo>
                <a:lnTo>
                  <a:pt x="38" y="196"/>
                </a:lnTo>
                <a:close/>
                <a:moveTo>
                  <a:pt x="102" y="201"/>
                </a:moveTo>
                <a:lnTo>
                  <a:pt x="102" y="201"/>
                </a:lnTo>
                <a:lnTo>
                  <a:pt x="102" y="201"/>
                </a:lnTo>
                <a:lnTo>
                  <a:pt x="102" y="201"/>
                </a:lnTo>
                <a:lnTo>
                  <a:pt x="99" y="196"/>
                </a:lnTo>
                <a:lnTo>
                  <a:pt x="99" y="196"/>
                </a:lnTo>
                <a:lnTo>
                  <a:pt x="99" y="198"/>
                </a:lnTo>
                <a:lnTo>
                  <a:pt x="99" y="198"/>
                </a:lnTo>
                <a:lnTo>
                  <a:pt x="99" y="199"/>
                </a:lnTo>
                <a:lnTo>
                  <a:pt x="99" y="199"/>
                </a:lnTo>
                <a:lnTo>
                  <a:pt x="102" y="201"/>
                </a:lnTo>
                <a:lnTo>
                  <a:pt x="102" y="201"/>
                </a:lnTo>
                <a:close/>
                <a:moveTo>
                  <a:pt x="237" y="171"/>
                </a:moveTo>
                <a:lnTo>
                  <a:pt x="237" y="171"/>
                </a:lnTo>
                <a:lnTo>
                  <a:pt x="240" y="169"/>
                </a:lnTo>
                <a:lnTo>
                  <a:pt x="240" y="169"/>
                </a:lnTo>
                <a:lnTo>
                  <a:pt x="240" y="169"/>
                </a:lnTo>
                <a:lnTo>
                  <a:pt x="240" y="169"/>
                </a:lnTo>
                <a:lnTo>
                  <a:pt x="239" y="169"/>
                </a:lnTo>
                <a:lnTo>
                  <a:pt x="239" y="169"/>
                </a:lnTo>
                <a:lnTo>
                  <a:pt x="239" y="169"/>
                </a:lnTo>
                <a:lnTo>
                  <a:pt x="237" y="171"/>
                </a:lnTo>
                <a:lnTo>
                  <a:pt x="237" y="171"/>
                </a:lnTo>
                <a:close/>
                <a:moveTo>
                  <a:pt x="243" y="225"/>
                </a:moveTo>
                <a:lnTo>
                  <a:pt x="243" y="225"/>
                </a:lnTo>
                <a:lnTo>
                  <a:pt x="243" y="226"/>
                </a:lnTo>
                <a:lnTo>
                  <a:pt x="243" y="228"/>
                </a:lnTo>
                <a:lnTo>
                  <a:pt x="243" y="228"/>
                </a:lnTo>
                <a:lnTo>
                  <a:pt x="243" y="226"/>
                </a:lnTo>
                <a:lnTo>
                  <a:pt x="243" y="225"/>
                </a:lnTo>
                <a:lnTo>
                  <a:pt x="243" y="225"/>
                </a:lnTo>
                <a:close/>
                <a:moveTo>
                  <a:pt x="94" y="222"/>
                </a:moveTo>
                <a:lnTo>
                  <a:pt x="94" y="222"/>
                </a:lnTo>
                <a:lnTo>
                  <a:pt x="94" y="222"/>
                </a:lnTo>
                <a:lnTo>
                  <a:pt x="94" y="222"/>
                </a:lnTo>
                <a:lnTo>
                  <a:pt x="87" y="222"/>
                </a:lnTo>
                <a:lnTo>
                  <a:pt x="87" y="222"/>
                </a:lnTo>
                <a:lnTo>
                  <a:pt x="87" y="222"/>
                </a:lnTo>
                <a:lnTo>
                  <a:pt x="87" y="222"/>
                </a:lnTo>
                <a:lnTo>
                  <a:pt x="87" y="223"/>
                </a:lnTo>
                <a:lnTo>
                  <a:pt x="87" y="223"/>
                </a:lnTo>
                <a:lnTo>
                  <a:pt x="88" y="223"/>
                </a:lnTo>
                <a:lnTo>
                  <a:pt x="88" y="223"/>
                </a:lnTo>
                <a:lnTo>
                  <a:pt x="94" y="222"/>
                </a:lnTo>
                <a:lnTo>
                  <a:pt x="94" y="222"/>
                </a:lnTo>
                <a:close/>
                <a:moveTo>
                  <a:pt x="64" y="57"/>
                </a:moveTo>
                <a:lnTo>
                  <a:pt x="64" y="57"/>
                </a:lnTo>
                <a:lnTo>
                  <a:pt x="61" y="57"/>
                </a:lnTo>
                <a:lnTo>
                  <a:pt x="61" y="58"/>
                </a:lnTo>
                <a:lnTo>
                  <a:pt x="61" y="58"/>
                </a:lnTo>
                <a:lnTo>
                  <a:pt x="62" y="58"/>
                </a:lnTo>
                <a:lnTo>
                  <a:pt x="62" y="58"/>
                </a:lnTo>
                <a:lnTo>
                  <a:pt x="62" y="57"/>
                </a:lnTo>
                <a:lnTo>
                  <a:pt x="64" y="57"/>
                </a:lnTo>
                <a:lnTo>
                  <a:pt x="64" y="57"/>
                </a:lnTo>
                <a:close/>
                <a:moveTo>
                  <a:pt x="47" y="81"/>
                </a:moveTo>
                <a:lnTo>
                  <a:pt x="47" y="81"/>
                </a:lnTo>
                <a:lnTo>
                  <a:pt x="47" y="81"/>
                </a:lnTo>
                <a:lnTo>
                  <a:pt x="47" y="81"/>
                </a:lnTo>
                <a:lnTo>
                  <a:pt x="45" y="85"/>
                </a:lnTo>
                <a:lnTo>
                  <a:pt x="45" y="85"/>
                </a:lnTo>
                <a:lnTo>
                  <a:pt x="47" y="84"/>
                </a:lnTo>
                <a:lnTo>
                  <a:pt x="47" y="83"/>
                </a:lnTo>
                <a:lnTo>
                  <a:pt x="47" y="83"/>
                </a:lnTo>
                <a:lnTo>
                  <a:pt x="47" y="81"/>
                </a:lnTo>
                <a:lnTo>
                  <a:pt x="47" y="81"/>
                </a:lnTo>
                <a:close/>
                <a:moveTo>
                  <a:pt x="250" y="220"/>
                </a:moveTo>
                <a:lnTo>
                  <a:pt x="250" y="220"/>
                </a:lnTo>
                <a:lnTo>
                  <a:pt x="250" y="219"/>
                </a:lnTo>
                <a:lnTo>
                  <a:pt x="250" y="219"/>
                </a:lnTo>
                <a:lnTo>
                  <a:pt x="251" y="218"/>
                </a:lnTo>
                <a:lnTo>
                  <a:pt x="251" y="218"/>
                </a:lnTo>
                <a:lnTo>
                  <a:pt x="250" y="218"/>
                </a:lnTo>
                <a:lnTo>
                  <a:pt x="250" y="220"/>
                </a:lnTo>
                <a:lnTo>
                  <a:pt x="250" y="220"/>
                </a:lnTo>
                <a:close/>
                <a:moveTo>
                  <a:pt x="70" y="192"/>
                </a:moveTo>
                <a:lnTo>
                  <a:pt x="70" y="192"/>
                </a:lnTo>
                <a:lnTo>
                  <a:pt x="70" y="192"/>
                </a:lnTo>
                <a:lnTo>
                  <a:pt x="70" y="192"/>
                </a:lnTo>
                <a:lnTo>
                  <a:pt x="71" y="192"/>
                </a:lnTo>
                <a:lnTo>
                  <a:pt x="71" y="192"/>
                </a:lnTo>
                <a:lnTo>
                  <a:pt x="70" y="188"/>
                </a:lnTo>
                <a:lnTo>
                  <a:pt x="70" y="188"/>
                </a:lnTo>
                <a:lnTo>
                  <a:pt x="70" y="192"/>
                </a:lnTo>
                <a:lnTo>
                  <a:pt x="70" y="192"/>
                </a:lnTo>
                <a:close/>
                <a:moveTo>
                  <a:pt x="220" y="188"/>
                </a:moveTo>
                <a:lnTo>
                  <a:pt x="220" y="188"/>
                </a:lnTo>
                <a:lnTo>
                  <a:pt x="223" y="191"/>
                </a:lnTo>
                <a:lnTo>
                  <a:pt x="223" y="191"/>
                </a:lnTo>
                <a:lnTo>
                  <a:pt x="223" y="191"/>
                </a:lnTo>
                <a:lnTo>
                  <a:pt x="223" y="191"/>
                </a:lnTo>
                <a:lnTo>
                  <a:pt x="222" y="186"/>
                </a:lnTo>
                <a:lnTo>
                  <a:pt x="222" y="186"/>
                </a:lnTo>
                <a:lnTo>
                  <a:pt x="220" y="188"/>
                </a:lnTo>
                <a:lnTo>
                  <a:pt x="220" y="188"/>
                </a:lnTo>
                <a:close/>
                <a:moveTo>
                  <a:pt x="70" y="105"/>
                </a:moveTo>
                <a:lnTo>
                  <a:pt x="70" y="105"/>
                </a:lnTo>
                <a:lnTo>
                  <a:pt x="68" y="102"/>
                </a:lnTo>
                <a:lnTo>
                  <a:pt x="68" y="102"/>
                </a:lnTo>
                <a:lnTo>
                  <a:pt x="68" y="102"/>
                </a:lnTo>
                <a:lnTo>
                  <a:pt x="68" y="102"/>
                </a:lnTo>
                <a:lnTo>
                  <a:pt x="68" y="105"/>
                </a:lnTo>
                <a:lnTo>
                  <a:pt x="68" y="107"/>
                </a:lnTo>
                <a:lnTo>
                  <a:pt x="68" y="107"/>
                </a:lnTo>
                <a:lnTo>
                  <a:pt x="70" y="105"/>
                </a:lnTo>
                <a:lnTo>
                  <a:pt x="70" y="105"/>
                </a:lnTo>
                <a:close/>
                <a:moveTo>
                  <a:pt x="241" y="128"/>
                </a:moveTo>
                <a:lnTo>
                  <a:pt x="241" y="128"/>
                </a:lnTo>
                <a:lnTo>
                  <a:pt x="241" y="131"/>
                </a:lnTo>
                <a:lnTo>
                  <a:pt x="241" y="131"/>
                </a:lnTo>
                <a:lnTo>
                  <a:pt x="241" y="131"/>
                </a:lnTo>
                <a:lnTo>
                  <a:pt x="241" y="131"/>
                </a:lnTo>
                <a:lnTo>
                  <a:pt x="243" y="128"/>
                </a:lnTo>
                <a:lnTo>
                  <a:pt x="243" y="128"/>
                </a:lnTo>
                <a:lnTo>
                  <a:pt x="241" y="128"/>
                </a:lnTo>
                <a:lnTo>
                  <a:pt x="241" y="128"/>
                </a:lnTo>
                <a:close/>
                <a:moveTo>
                  <a:pt x="55" y="331"/>
                </a:moveTo>
                <a:lnTo>
                  <a:pt x="55" y="331"/>
                </a:lnTo>
                <a:lnTo>
                  <a:pt x="57" y="333"/>
                </a:lnTo>
                <a:lnTo>
                  <a:pt x="57" y="333"/>
                </a:lnTo>
                <a:lnTo>
                  <a:pt x="57" y="331"/>
                </a:lnTo>
                <a:lnTo>
                  <a:pt x="57" y="331"/>
                </a:lnTo>
                <a:lnTo>
                  <a:pt x="55" y="330"/>
                </a:lnTo>
                <a:lnTo>
                  <a:pt x="55" y="330"/>
                </a:lnTo>
                <a:lnTo>
                  <a:pt x="55" y="331"/>
                </a:lnTo>
                <a:lnTo>
                  <a:pt x="55" y="331"/>
                </a:lnTo>
                <a:close/>
                <a:moveTo>
                  <a:pt x="256" y="293"/>
                </a:moveTo>
                <a:lnTo>
                  <a:pt x="256" y="293"/>
                </a:lnTo>
                <a:lnTo>
                  <a:pt x="254" y="293"/>
                </a:lnTo>
                <a:lnTo>
                  <a:pt x="254" y="293"/>
                </a:lnTo>
                <a:lnTo>
                  <a:pt x="253" y="296"/>
                </a:lnTo>
                <a:lnTo>
                  <a:pt x="253" y="296"/>
                </a:lnTo>
                <a:lnTo>
                  <a:pt x="256" y="293"/>
                </a:lnTo>
                <a:lnTo>
                  <a:pt x="256" y="293"/>
                </a:lnTo>
                <a:close/>
                <a:moveTo>
                  <a:pt x="240" y="63"/>
                </a:moveTo>
                <a:lnTo>
                  <a:pt x="240" y="63"/>
                </a:lnTo>
                <a:lnTo>
                  <a:pt x="240" y="63"/>
                </a:lnTo>
                <a:lnTo>
                  <a:pt x="240" y="63"/>
                </a:lnTo>
                <a:lnTo>
                  <a:pt x="241" y="67"/>
                </a:lnTo>
                <a:lnTo>
                  <a:pt x="241" y="67"/>
                </a:lnTo>
                <a:lnTo>
                  <a:pt x="243" y="67"/>
                </a:lnTo>
                <a:lnTo>
                  <a:pt x="243" y="67"/>
                </a:lnTo>
                <a:lnTo>
                  <a:pt x="240" y="63"/>
                </a:lnTo>
                <a:lnTo>
                  <a:pt x="240" y="63"/>
                </a:lnTo>
                <a:close/>
                <a:moveTo>
                  <a:pt x="28" y="294"/>
                </a:moveTo>
                <a:lnTo>
                  <a:pt x="28" y="294"/>
                </a:lnTo>
                <a:lnTo>
                  <a:pt x="27" y="296"/>
                </a:lnTo>
                <a:lnTo>
                  <a:pt x="27" y="296"/>
                </a:lnTo>
                <a:lnTo>
                  <a:pt x="28" y="297"/>
                </a:lnTo>
                <a:lnTo>
                  <a:pt x="28" y="297"/>
                </a:lnTo>
                <a:lnTo>
                  <a:pt x="30" y="296"/>
                </a:lnTo>
                <a:lnTo>
                  <a:pt x="28" y="296"/>
                </a:lnTo>
                <a:lnTo>
                  <a:pt x="28" y="296"/>
                </a:lnTo>
                <a:lnTo>
                  <a:pt x="28" y="294"/>
                </a:lnTo>
                <a:lnTo>
                  <a:pt x="28" y="294"/>
                </a:lnTo>
                <a:close/>
                <a:moveTo>
                  <a:pt x="241" y="101"/>
                </a:moveTo>
                <a:lnTo>
                  <a:pt x="241" y="101"/>
                </a:lnTo>
                <a:lnTo>
                  <a:pt x="244" y="100"/>
                </a:lnTo>
                <a:lnTo>
                  <a:pt x="244" y="100"/>
                </a:lnTo>
                <a:lnTo>
                  <a:pt x="243" y="98"/>
                </a:lnTo>
                <a:lnTo>
                  <a:pt x="243" y="98"/>
                </a:lnTo>
                <a:lnTo>
                  <a:pt x="241" y="98"/>
                </a:lnTo>
                <a:lnTo>
                  <a:pt x="241" y="101"/>
                </a:lnTo>
                <a:lnTo>
                  <a:pt x="241" y="101"/>
                </a:lnTo>
                <a:close/>
                <a:moveTo>
                  <a:pt x="271" y="209"/>
                </a:moveTo>
                <a:lnTo>
                  <a:pt x="271" y="209"/>
                </a:lnTo>
                <a:lnTo>
                  <a:pt x="273" y="208"/>
                </a:lnTo>
                <a:lnTo>
                  <a:pt x="273" y="206"/>
                </a:lnTo>
                <a:lnTo>
                  <a:pt x="273" y="206"/>
                </a:lnTo>
                <a:lnTo>
                  <a:pt x="271" y="206"/>
                </a:lnTo>
                <a:lnTo>
                  <a:pt x="271" y="206"/>
                </a:lnTo>
                <a:lnTo>
                  <a:pt x="271" y="209"/>
                </a:lnTo>
                <a:lnTo>
                  <a:pt x="271" y="209"/>
                </a:lnTo>
                <a:close/>
                <a:moveTo>
                  <a:pt x="200" y="19"/>
                </a:moveTo>
                <a:lnTo>
                  <a:pt x="200" y="19"/>
                </a:lnTo>
                <a:lnTo>
                  <a:pt x="200" y="19"/>
                </a:lnTo>
                <a:lnTo>
                  <a:pt x="200" y="19"/>
                </a:lnTo>
                <a:lnTo>
                  <a:pt x="202" y="17"/>
                </a:lnTo>
                <a:lnTo>
                  <a:pt x="202" y="17"/>
                </a:lnTo>
                <a:lnTo>
                  <a:pt x="199" y="17"/>
                </a:lnTo>
                <a:lnTo>
                  <a:pt x="199" y="17"/>
                </a:lnTo>
                <a:lnTo>
                  <a:pt x="199" y="19"/>
                </a:lnTo>
                <a:lnTo>
                  <a:pt x="199" y="19"/>
                </a:lnTo>
                <a:lnTo>
                  <a:pt x="200" y="19"/>
                </a:lnTo>
                <a:lnTo>
                  <a:pt x="200" y="19"/>
                </a:lnTo>
                <a:close/>
                <a:moveTo>
                  <a:pt x="68" y="323"/>
                </a:moveTo>
                <a:lnTo>
                  <a:pt x="68" y="323"/>
                </a:lnTo>
                <a:lnTo>
                  <a:pt x="70" y="321"/>
                </a:lnTo>
                <a:lnTo>
                  <a:pt x="70" y="321"/>
                </a:lnTo>
                <a:lnTo>
                  <a:pt x="68" y="320"/>
                </a:lnTo>
                <a:lnTo>
                  <a:pt x="68" y="320"/>
                </a:lnTo>
                <a:lnTo>
                  <a:pt x="68" y="321"/>
                </a:lnTo>
                <a:lnTo>
                  <a:pt x="68" y="321"/>
                </a:lnTo>
                <a:lnTo>
                  <a:pt x="68" y="323"/>
                </a:lnTo>
                <a:lnTo>
                  <a:pt x="68" y="323"/>
                </a:lnTo>
                <a:close/>
                <a:moveTo>
                  <a:pt x="207" y="47"/>
                </a:moveTo>
                <a:lnTo>
                  <a:pt x="207" y="47"/>
                </a:lnTo>
                <a:lnTo>
                  <a:pt x="209" y="47"/>
                </a:lnTo>
                <a:lnTo>
                  <a:pt x="209" y="47"/>
                </a:lnTo>
                <a:lnTo>
                  <a:pt x="207" y="46"/>
                </a:lnTo>
                <a:lnTo>
                  <a:pt x="207" y="46"/>
                </a:lnTo>
                <a:lnTo>
                  <a:pt x="206" y="47"/>
                </a:lnTo>
                <a:lnTo>
                  <a:pt x="206" y="47"/>
                </a:lnTo>
                <a:lnTo>
                  <a:pt x="207" y="47"/>
                </a:lnTo>
                <a:lnTo>
                  <a:pt x="207" y="47"/>
                </a:lnTo>
                <a:close/>
                <a:moveTo>
                  <a:pt x="222" y="111"/>
                </a:moveTo>
                <a:lnTo>
                  <a:pt x="222" y="111"/>
                </a:lnTo>
                <a:lnTo>
                  <a:pt x="222" y="108"/>
                </a:lnTo>
                <a:lnTo>
                  <a:pt x="222" y="105"/>
                </a:lnTo>
                <a:lnTo>
                  <a:pt x="222" y="105"/>
                </a:lnTo>
                <a:lnTo>
                  <a:pt x="222" y="105"/>
                </a:lnTo>
                <a:lnTo>
                  <a:pt x="222" y="105"/>
                </a:lnTo>
                <a:lnTo>
                  <a:pt x="222" y="111"/>
                </a:lnTo>
                <a:lnTo>
                  <a:pt x="222" y="111"/>
                </a:lnTo>
                <a:close/>
                <a:moveTo>
                  <a:pt x="44" y="95"/>
                </a:moveTo>
                <a:lnTo>
                  <a:pt x="44" y="95"/>
                </a:lnTo>
                <a:lnTo>
                  <a:pt x="45" y="98"/>
                </a:lnTo>
                <a:lnTo>
                  <a:pt x="45" y="98"/>
                </a:lnTo>
                <a:lnTo>
                  <a:pt x="45" y="97"/>
                </a:lnTo>
                <a:lnTo>
                  <a:pt x="45" y="95"/>
                </a:lnTo>
                <a:lnTo>
                  <a:pt x="45" y="95"/>
                </a:lnTo>
                <a:lnTo>
                  <a:pt x="44" y="95"/>
                </a:lnTo>
                <a:lnTo>
                  <a:pt x="44" y="95"/>
                </a:lnTo>
                <a:close/>
                <a:moveTo>
                  <a:pt x="82" y="316"/>
                </a:moveTo>
                <a:lnTo>
                  <a:pt x="82" y="316"/>
                </a:lnTo>
                <a:lnTo>
                  <a:pt x="82" y="318"/>
                </a:lnTo>
                <a:lnTo>
                  <a:pt x="84" y="318"/>
                </a:lnTo>
                <a:lnTo>
                  <a:pt x="84" y="318"/>
                </a:lnTo>
                <a:lnTo>
                  <a:pt x="84" y="318"/>
                </a:lnTo>
                <a:lnTo>
                  <a:pt x="84" y="318"/>
                </a:lnTo>
                <a:lnTo>
                  <a:pt x="82" y="316"/>
                </a:lnTo>
                <a:lnTo>
                  <a:pt x="82" y="316"/>
                </a:lnTo>
                <a:close/>
                <a:moveTo>
                  <a:pt x="251" y="142"/>
                </a:moveTo>
                <a:lnTo>
                  <a:pt x="251" y="142"/>
                </a:lnTo>
                <a:lnTo>
                  <a:pt x="251" y="142"/>
                </a:lnTo>
                <a:lnTo>
                  <a:pt x="251" y="142"/>
                </a:lnTo>
                <a:lnTo>
                  <a:pt x="251" y="145"/>
                </a:lnTo>
                <a:lnTo>
                  <a:pt x="251" y="145"/>
                </a:lnTo>
                <a:lnTo>
                  <a:pt x="251" y="145"/>
                </a:lnTo>
                <a:lnTo>
                  <a:pt x="251" y="145"/>
                </a:lnTo>
                <a:lnTo>
                  <a:pt x="251" y="145"/>
                </a:lnTo>
                <a:lnTo>
                  <a:pt x="251" y="145"/>
                </a:lnTo>
                <a:lnTo>
                  <a:pt x="251" y="142"/>
                </a:lnTo>
                <a:lnTo>
                  <a:pt x="251" y="142"/>
                </a:lnTo>
                <a:close/>
                <a:moveTo>
                  <a:pt x="210" y="75"/>
                </a:moveTo>
                <a:lnTo>
                  <a:pt x="210" y="75"/>
                </a:lnTo>
                <a:lnTo>
                  <a:pt x="209" y="75"/>
                </a:lnTo>
                <a:lnTo>
                  <a:pt x="209" y="75"/>
                </a:lnTo>
                <a:lnTo>
                  <a:pt x="210" y="78"/>
                </a:lnTo>
                <a:lnTo>
                  <a:pt x="212" y="80"/>
                </a:lnTo>
                <a:lnTo>
                  <a:pt x="212" y="80"/>
                </a:lnTo>
                <a:lnTo>
                  <a:pt x="210" y="75"/>
                </a:lnTo>
                <a:lnTo>
                  <a:pt x="210" y="75"/>
                </a:lnTo>
                <a:close/>
                <a:moveTo>
                  <a:pt x="21" y="213"/>
                </a:moveTo>
                <a:lnTo>
                  <a:pt x="21" y="213"/>
                </a:lnTo>
                <a:lnTo>
                  <a:pt x="21" y="210"/>
                </a:lnTo>
                <a:lnTo>
                  <a:pt x="21" y="210"/>
                </a:lnTo>
                <a:lnTo>
                  <a:pt x="20" y="212"/>
                </a:lnTo>
                <a:lnTo>
                  <a:pt x="20" y="212"/>
                </a:lnTo>
                <a:lnTo>
                  <a:pt x="20" y="212"/>
                </a:lnTo>
                <a:lnTo>
                  <a:pt x="21" y="213"/>
                </a:lnTo>
                <a:lnTo>
                  <a:pt x="21" y="213"/>
                </a:lnTo>
                <a:close/>
                <a:moveTo>
                  <a:pt x="227" y="85"/>
                </a:moveTo>
                <a:lnTo>
                  <a:pt x="227" y="85"/>
                </a:lnTo>
                <a:lnTo>
                  <a:pt x="227" y="87"/>
                </a:lnTo>
                <a:lnTo>
                  <a:pt x="227" y="87"/>
                </a:lnTo>
                <a:lnTo>
                  <a:pt x="227" y="88"/>
                </a:lnTo>
                <a:lnTo>
                  <a:pt x="227" y="88"/>
                </a:lnTo>
                <a:lnTo>
                  <a:pt x="227" y="90"/>
                </a:lnTo>
                <a:lnTo>
                  <a:pt x="227" y="90"/>
                </a:lnTo>
                <a:lnTo>
                  <a:pt x="229" y="90"/>
                </a:lnTo>
                <a:lnTo>
                  <a:pt x="229" y="90"/>
                </a:lnTo>
                <a:lnTo>
                  <a:pt x="227" y="85"/>
                </a:lnTo>
                <a:lnTo>
                  <a:pt x="227" y="85"/>
                </a:lnTo>
                <a:close/>
                <a:moveTo>
                  <a:pt x="243" y="178"/>
                </a:moveTo>
                <a:lnTo>
                  <a:pt x="243" y="178"/>
                </a:lnTo>
                <a:lnTo>
                  <a:pt x="244" y="176"/>
                </a:lnTo>
                <a:lnTo>
                  <a:pt x="246" y="175"/>
                </a:lnTo>
                <a:lnTo>
                  <a:pt x="246" y="175"/>
                </a:lnTo>
                <a:lnTo>
                  <a:pt x="246" y="174"/>
                </a:lnTo>
                <a:lnTo>
                  <a:pt x="246" y="174"/>
                </a:lnTo>
                <a:lnTo>
                  <a:pt x="244" y="176"/>
                </a:lnTo>
                <a:lnTo>
                  <a:pt x="244" y="176"/>
                </a:lnTo>
                <a:lnTo>
                  <a:pt x="243" y="178"/>
                </a:lnTo>
                <a:lnTo>
                  <a:pt x="243" y="178"/>
                </a:lnTo>
                <a:close/>
                <a:moveTo>
                  <a:pt x="239" y="85"/>
                </a:moveTo>
                <a:lnTo>
                  <a:pt x="239" y="85"/>
                </a:lnTo>
                <a:lnTo>
                  <a:pt x="237" y="87"/>
                </a:lnTo>
                <a:lnTo>
                  <a:pt x="237" y="88"/>
                </a:lnTo>
                <a:lnTo>
                  <a:pt x="237" y="88"/>
                </a:lnTo>
                <a:lnTo>
                  <a:pt x="239" y="88"/>
                </a:lnTo>
                <a:lnTo>
                  <a:pt x="239" y="88"/>
                </a:lnTo>
                <a:lnTo>
                  <a:pt x="239" y="85"/>
                </a:lnTo>
                <a:lnTo>
                  <a:pt x="239" y="85"/>
                </a:lnTo>
                <a:close/>
                <a:moveTo>
                  <a:pt x="180" y="44"/>
                </a:moveTo>
                <a:lnTo>
                  <a:pt x="180" y="44"/>
                </a:lnTo>
                <a:lnTo>
                  <a:pt x="180" y="44"/>
                </a:lnTo>
                <a:lnTo>
                  <a:pt x="180" y="44"/>
                </a:lnTo>
                <a:lnTo>
                  <a:pt x="180" y="41"/>
                </a:lnTo>
                <a:lnTo>
                  <a:pt x="180" y="41"/>
                </a:lnTo>
                <a:lnTo>
                  <a:pt x="180" y="41"/>
                </a:lnTo>
                <a:lnTo>
                  <a:pt x="180" y="40"/>
                </a:lnTo>
                <a:lnTo>
                  <a:pt x="180" y="40"/>
                </a:lnTo>
                <a:lnTo>
                  <a:pt x="180" y="44"/>
                </a:lnTo>
                <a:lnTo>
                  <a:pt x="180" y="44"/>
                </a:lnTo>
                <a:close/>
                <a:moveTo>
                  <a:pt x="44" y="134"/>
                </a:moveTo>
                <a:lnTo>
                  <a:pt x="44" y="134"/>
                </a:lnTo>
                <a:lnTo>
                  <a:pt x="43" y="134"/>
                </a:lnTo>
                <a:lnTo>
                  <a:pt x="43" y="135"/>
                </a:lnTo>
                <a:lnTo>
                  <a:pt x="43" y="135"/>
                </a:lnTo>
                <a:lnTo>
                  <a:pt x="43" y="137"/>
                </a:lnTo>
                <a:lnTo>
                  <a:pt x="43" y="137"/>
                </a:lnTo>
                <a:lnTo>
                  <a:pt x="43" y="137"/>
                </a:lnTo>
                <a:lnTo>
                  <a:pt x="43" y="137"/>
                </a:lnTo>
                <a:lnTo>
                  <a:pt x="43" y="137"/>
                </a:lnTo>
                <a:lnTo>
                  <a:pt x="43" y="137"/>
                </a:lnTo>
                <a:lnTo>
                  <a:pt x="44" y="134"/>
                </a:lnTo>
                <a:lnTo>
                  <a:pt x="44" y="134"/>
                </a:lnTo>
                <a:close/>
                <a:moveTo>
                  <a:pt x="94" y="202"/>
                </a:moveTo>
                <a:lnTo>
                  <a:pt x="94" y="202"/>
                </a:lnTo>
                <a:lnTo>
                  <a:pt x="92" y="201"/>
                </a:lnTo>
                <a:lnTo>
                  <a:pt x="89" y="199"/>
                </a:lnTo>
                <a:lnTo>
                  <a:pt x="89" y="199"/>
                </a:lnTo>
                <a:lnTo>
                  <a:pt x="92" y="202"/>
                </a:lnTo>
                <a:lnTo>
                  <a:pt x="92" y="202"/>
                </a:lnTo>
                <a:lnTo>
                  <a:pt x="94" y="202"/>
                </a:lnTo>
                <a:lnTo>
                  <a:pt x="94" y="202"/>
                </a:lnTo>
                <a:close/>
                <a:moveTo>
                  <a:pt x="192" y="330"/>
                </a:moveTo>
                <a:lnTo>
                  <a:pt x="192" y="330"/>
                </a:lnTo>
                <a:lnTo>
                  <a:pt x="193" y="327"/>
                </a:lnTo>
                <a:lnTo>
                  <a:pt x="193" y="327"/>
                </a:lnTo>
                <a:lnTo>
                  <a:pt x="192" y="326"/>
                </a:lnTo>
                <a:lnTo>
                  <a:pt x="192" y="326"/>
                </a:lnTo>
                <a:lnTo>
                  <a:pt x="192" y="330"/>
                </a:lnTo>
                <a:lnTo>
                  <a:pt x="192" y="330"/>
                </a:lnTo>
                <a:close/>
                <a:moveTo>
                  <a:pt x="61" y="121"/>
                </a:moveTo>
                <a:lnTo>
                  <a:pt x="61" y="121"/>
                </a:lnTo>
                <a:lnTo>
                  <a:pt x="61" y="120"/>
                </a:lnTo>
                <a:lnTo>
                  <a:pt x="61" y="120"/>
                </a:lnTo>
                <a:lnTo>
                  <a:pt x="60" y="117"/>
                </a:lnTo>
                <a:lnTo>
                  <a:pt x="60" y="117"/>
                </a:lnTo>
                <a:lnTo>
                  <a:pt x="60" y="117"/>
                </a:lnTo>
                <a:lnTo>
                  <a:pt x="60" y="117"/>
                </a:lnTo>
                <a:lnTo>
                  <a:pt x="60" y="118"/>
                </a:lnTo>
                <a:lnTo>
                  <a:pt x="60" y="118"/>
                </a:lnTo>
                <a:lnTo>
                  <a:pt x="60" y="118"/>
                </a:lnTo>
                <a:lnTo>
                  <a:pt x="60" y="118"/>
                </a:lnTo>
                <a:lnTo>
                  <a:pt x="61" y="120"/>
                </a:lnTo>
                <a:lnTo>
                  <a:pt x="61" y="121"/>
                </a:lnTo>
                <a:lnTo>
                  <a:pt x="61" y="121"/>
                </a:lnTo>
                <a:close/>
                <a:moveTo>
                  <a:pt x="180" y="353"/>
                </a:moveTo>
                <a:lnTo>
                  <a:pt x="180" y="353"/>
                </a:lnTo>
                <a:lnTo>
                  <a:pt x="180" y="353"/>
                </a:lnTo>
                <a:lnTo>
                  <a:pt x="180" y="353"/>
                </a:lnTo>
                <a:lnTo>
                  <a:pt x="176" y="354"/>
                </a:lnTo>
                <a:lnTo>
                  <a:pt x="176" y="354"/>
                </a:lnTo>
                <a:lnTo>
                  <a:pt x="176" y="355"/>
                </a:lnTo>
                <a:lnTo>
                  <a:pt x="176" y="355"/>
                </a:lnTo>
                <a:lnTo>
                  <a:pt x="176" y="355"/>
                </a:lnTo>
                <a:lnTo>
                  <a:pt x="176" y="355"/>
                </a:lnTo>
                <a:lnTo>
                  <a:pt x="180" y="353"/>
                </a:lnTo>
                <a:lnTo>
                  <a:pt x="180" y="353"/>
                </a:lnTo>
                <a:close/>
                <a:moveTo>
                  <a:pt x="85" y="220"/>
                </a:moveTo>
                <a:lnTo>
                  <a:pt x="85" y="220"/>
                </a:lnTo>
                <a:lnTo>
                  <a:pt x="85" y="220"/>
                </a:lnTo>
                <a:lnTo>
                  <a:pt x="85" y="220"/>
                </a:lnTo>
                <a:lnTo>
                  <a:pt x="77" y="220"/>
                </a:lnTo>
                <a:lnTo>
                  <a:pt x="77" y="220"/>
                </a:lnTo>
                <a:lnTo>
                  <a:pt x="77" y="220"/>
                </a:lnTo>
                <a:lnTo>
                  <a:pt x="77" y="220"/>
                </a:lnTo>
                <a:lnTo>
                  <a:pt x="85" y="220"/>
                </a:lnTo>
                <a:lnTo>
                  <a:pt x="85" y="220"/>
                </a:lnTo>
                <a:close/>
                <a:moveTo>
                  <a:pt x="74" y="19"/>
                </a:moveTo>
                <a:lnTo>
                  <a:pt x="74" y="19"/>
                </a:lnTo>
                <a:lnTo>
                  <a:pt x="81" y="14"/>
                </a:lnTo>
                <a:lnTo>
                  <a:pt x="81" y="14"/>
                </a:lnTo>
                <a:lnTo>
                  <a:pt x="74" y="19"/>
                </a:lnTo>
                <a:lnTo>
                  <a:pt x="74" y="19"/>
                </a:lnTo>
                <a:close/>
                <a:moveTo>
                  <a:pt x="78" y="188"/>
                </a:moveTo>
                <a:lnTo>
                  <a:pt x="78" y="188"/>
                </a:lnTo>
                <a:lnTo>
                  <a:pt x="78" y="188"/>
                </a:lnTo>
                <a:lnTo>
                  <a:pt x="78" y="188"/>
                </a:lnTo>
                <a:lnTo>
                  <a:pt x="78" y="189"/>
                </a:lnTo>
                <a:lnTo>
                  <a:pt x="78" y="189"/>
                </a:lnTo>
                <a:lnTo>
                  <a:pt x="79" y="191"/>
                </a:lnTo>
                <a:lnTo>
                  <a:pt x="79" y="191"/>
                </a:lnTo>
                <a:lnTo>
                  <a:pt x="78" y="188"/>
                </a:lnTo>
                <a:lnTo>
                  <a:pt x="78" y="188"/>
                </a:lnTo>
                <a:close/>
                <a:moveTo>
                  <a:pt x="60" y="191"/>
                </a:moveTo>
                <a:lnTo>
                  <a:pt x="60" y="191"/>
                </a:lnTo>
                <a:lnTo>
                  <a:pt x="60" y="188"/>
                </a:lnTo>
                <a:lnTo>
                  <a:pt x="60" y="188"/>
                </a:lnTo>
                <a:lnTo>
                  <a:pt x="60" y="188"/>
                </a:lnTo>
                <a:lnTo>
                  <a:pt x="60" y="188"/>
                </a:lnTo>
                <a:lnTo>
                  <a:pt x="58" y="189"/>
                </a:lnTo>
                <a:lnTo>
                  <a:pt x="58" y="189"/>
                </a:lnTo>
                <a:lnTo>
                  <a:pt x="60" y="191"/>
                </a:lnTo>
                <a:lnTo>
                  <a:pt x="60" y="191"/>
                </a:lnTo>
                <a:close/>
                <a:moveTo>
                  <a:pt x="249" y="102"/>
                </a:moveTo>
                <a:lnTo>
                  <a:pt x="249" y="102"/>
                </a:lnTo>
                <a:lnTo>
                  <a:pt x="247" y="102"/>
                </a:lnTo>
                <a:lnTo>
                  <a:pt x="247" y="102"/>
                </a:lnTo>
                <a:lnTo>
                  <a:pt x="249" y="105"/>
                </a:lnTo>
                <a:lnTo>
                  <a:pt x="249" y="105"/>
                </a:lnTo>
                <a:lnTo>
                  <a:pt x="249" y="104"/>
                </a:lnTo>
                <a:lnTo>
                  <a:pt x="249" y="102"/>
                </a:lnTo>
                <a:lnTo>
                  <a:pt x="249" y="102"/>
                </a:lnTo>
                <a:close/>
                <a:moveTo>
                  <a:pt x="244" y="213"/>
                </a:moveTo>
                <a:lnTo>
                  <a:pt x="244" y="213"/>
                </a:lnTo>
                <a:lnTo>
                  <a:pt x="247" y="215"/>
                </a:lnTo>
                <a:lnTo>
                  <a:pt x="247" y="215"/>
                </a:lnTo>
                <a:lnTo>
                  <a:pt x="247" y="213"/>
                </a:lnTo>
                <a:lnTo>
                  <a:pt x="247" y="213"/>
                </a:lnTo>
                <a:lnTo>
                  <a:pt x="244" y="213"/>
                </a:lnTo>
                <a:lnTo>
                  <a:pt x="244" y="213"/>
                </a:lnTo>
                <a:close/>
                <a:moveTo>
                  <a:pt x="251" y="108"/>
                </a:moveTo>
                <a:lnTo>
                  <a:pt x="251" y="108"/>
                </a:lnTo>
                <a:lnTo>
                  <a:pt x="251" y="111"/>
                </a:lnTo>
                <a:lnTo>
                  <a:pt x="251" y="111"/>
                </a:lnTo>
                <a:lnTo>
                  <a:pt x="253" y="111"/>
                </a:lnTo>
                <a:lnTo>
                  <a:pt x="253" y="111"/>
                </a:lnTo>
                <a:lnTo>
                  <a:pt x="251" y="108"/>
                </a:lnTo>
                <a:lnTo>
                  <a:pt x="251" y="108"/>
                </a:lnTo>
                <a:close/>
                <a:moveTo>
                  <a:pt x="30" y="151"/>
                </a:moveTo>
                <a:lnTo>
                  <a:pt x="30" y="151"/>
                </a:lnTo>
                <a:lnTo>
                  <a:pt x="31" y="151"/>
                </a:lnTo>
                <a:lnTo>
                  <a:pt x="31" y="151"/>
                </a:lnTo>
                <a:lnTo>
                  <a:pt x="31" y="147"/>
                </a:lnTo>
                <a:lnTo>
                  <a:pt x="31" y="147"/>
                </a:lnTo>
                <a:lnTo>
                  <a:pt x="30" y="147"/>
                </a:lnTo>
                <a:lnTo>
                  <a:pt x="30" y="147"/>
                </a:lnTo>
                <a:lnTo>
                  <a:pt x="30" y="151"/>
                </a:lnTo>
                <a:lnTo>
                  <a:pt x="30" y="151"/>
                </a:lnTo>
                <a:close/>
                <a:moveTo>
                  <a:pt x="153" y="361"/>
                </a:moveTo>
                <a:lnTo>
                  <a:pt x="153" y="361"/>
                </a:lnTo>
                <a:lnTo>
                  <a:pt x="153" y="361"/>
                </a:lnTo>
                <a:lnTo>
                  <a:pt x="153" y="361"/>
                </a:lnTo>
                <a:lnTo>
                  <a:pt x="159" y="360"/>
                </a:lnTo>
                <a:lnTo>
                  <a:pt x="159" y="360"/>
                </a:lnTo>
                <a:lnTo>
                  <a:pt x="153" y="361"/>
                </a:lnTo>
                <a:lnTo>
                  <a:pt x="153" y="361"/>
                </a:lnTo>
                <a:close/>
                <a:moveTo>
                  <a:pt x="267" y="240"/>
                </a:moveTo>
                <a:lnTo>
                  <a:pt x="267" y="240"/>
                </a:lnTo>
                <a:lnTo>
                  <a:pt x="267" y="240"/>
                </a:lnTo>
                <a:lnTo>
                  <a:pt x="267" y="240"/>
                </a:lnTo>
                <a:lnTo>
                  <a:pt x="268" y="236"/>
                </a:lnTo>
                <a:lnTo>
                  <a:pt x="268" y="236"/>
                </a:lnTo>
                <a:lnTo>
                  <a:pt x="267" y="237"/>
                </a:lnTo>
                <a:lnTo>
                  <a:pt x="267" y="237"/>
                </a:lnTo>
                <a:lnTo>
                  <a:pt x="267" y="240"/>
                </a:lnTo>
                <a:lnTo>
                  <a:pt x="267" y="240"/>
                </a:lnTo>
                <a:close/>
                <a:moveTo>
                  <a:pt x="166" y="54"/>
                </a:moveTo>
                <a:lnTo>
                  <a:pt x="166" y="54"/>
                </a:lnTo>
                <a:lnTo>
                  <a:pt x="165" y="54"/>
                </a:lnTo>
                <a:lnTo>
                  <a:pt x="165" y="54"/>
                </a:lnTo>
                <a:lnTo>
                  <a:pt x="165" y="56"/>
                </a:lnTo>
                <a:lnTo>
                  <a:pt x="166" y="57"/>
                </a:lnTo>
                <a:lnTo>
                  <a:pt x="166" y="57"/>
                </a:lnTo>
                <a:lnTo>
                  <a:pt x="166" y="54"/>
                </a:lnTo>
                <a:lnTo>
                  <a:pt x="166" y="54"/>
                </a:lnTo>
                <a:close/>
                <a:moveTo>
                  <a:pt x="220" y="168"/>
                </a:moveTo>
                <a:lnTo>
                  <a:pt x="220" y="168"/>
                </a:lnTo>
                <a:lnTo>
                  <a:pt x="220" y="168"/>
                </a:lnTo>
                <a:lnTo>
                  <a:pt x="220" y="168"/>
                </a:lnTo>
                <a:lnTo>
                  <a:pt x="219" y="165"/>
                </a:lnTo>
                <a:lnTo>
                  <a:pt x="219" y="165"/>
                </a:lnTo>
                <a:lnTo>
                  <a:pt x="217" y="166"/>
                </a:lnTo>
                <a:lnTo>
                  <a:pt x="217" y="166"/>
                </a:lnTo>
                <a:lnTo>
                  <a:pt x="220" y="168"/>
                </a:lnTo>
                <a:lnTo>
                  <a:pt x="220" y="168"/>
                </a:lnTo>
                <a:close/>
                <a:moveTo>
                  <a:pt x="193" y="27"/>
                </a:moveTo>
                <a:lnTo>
                  <a:pt x="193" y="27"/>
                </a:lnTo>
                <a:lnTo>
                  <a:pt x="193" y="27"/>
                </a:lnTo>
                <a:lnTo>
                  <a:pt x="193" y="27"/>
                </a:lnTo>
                <a:lnTo>
                  <a:pt x="192" y="29"/>
                </a:lnTo>
                <a:lnTo>
                  <a:pt x="192" y="29"/>
                </a:lnTo>
                <a:lnTo>
                  <a:pt x="195" y="29"/>
                </a:lnTo>
                <a:lnTo>
                  <a:pt x="195" y="29"/>
                </a:lnTo>
                <a:lnTo>
                  <a:pt x="195" y="29"/>
                </a:lnTo>
                <a:lnTo>
                  <a:pt x="193" y="27"/>
                </a:lnTo>
                <a:lnTo>
                  <a:pt x="193" y="27"/>
                </a:lnTo>
                <a:close/>
                <a:moveTo>
                  <a:pt x="40" y="246"/>
                </a:moveTo>
                <a:lnTo>
                  <a:pt x="40" y="246"/>
                </a:lnTo>
                <a:lnTo>
                  <a:pt x="41" y="246"/>
                </a:lnTo>
                <a:lnTo>
                  <a:pt x="41" y="246"/>
                </a:lnTo>
                <a:lnTo>
                  <a:pt x="41" y="246"/>
                </a:lnTo>
                <a:lnTo>
                  <a:pt x="41" y="246"/>
                </a:lnTo>
                <a:lnTo>
                  <a:pt x="41" y="245"/>
                </a:lnTo>
                <a:lnTo>
                  <a:pt x="41" y="245"/>
                </a:lnTo>
                <a:lnTo>
                  <a:pt x="41" y="245"/>
                </a:lnTo>
                <a:lnTo>
                  <a:pt x="41" y="245"/>
                </a:lnTo>
                <a:lnTo>
                  <a:pt x="40" y="245"/>
                </a:lnTo>
                <a:lnTo>
                  <a:pt x="40" y="243"/>
                </a:lnTo>
                <a:lnTo>
                  <a:pt x="40" y="243"/>
                </a:lnTo>
                <a:lnTo>
                  <a:pt x="40" y="243"/>
                </a:lnTo>
                <a:lnTo>
                  <a:pt x="40" y="243"/>
                </a:lnTo>
                <a:lnTo>
                  <a:pt x="38" y="245"/>
                </a:lnTo>
                <a:lnTo>
                  <a:pt x="40" y="246"/>
                </a:lnTo>
                <a:lnTo>
                  <a:pt x="40" y="246"/>
                </a:lnTo>
                <a:close/>
                <a:moveTo>
                  <a:pt x="102" y="219"/>
                </a:moveTo>
                <a:lnTo>
                  <a:pt x="102" y="219"/>
                </a:lnTo>
                <a:lnTo>
                  <a:pt x="102" y="216"/>
                </a:lnTo>
                <a:lnTo>
                  <a:pt x="102" y="216"/>
                </a:lnTo>
                <a:lnTo>
                  <a:pt x="102" y="219"/>
                </a:lnTo>
                <a:lnTo>
                  <a:pt x="102" y="219"/>
                </a:lnTo>
                <a:lnTo>
                  <a:pt x="102" y="219"/>
                </a:lnTo>
                <a:lnTo>
                  <a:pt x="102" y="219"/>
                </a:lnTo>
                <a:close/>
                <a:moveTo>
                  <a:pt x="18" y="280"/>
                </a:moveTo>
                <a:lnTo>
                  <a:pt x="18" y="280"/>
                </a:lnTo>
                <a:lnTo>
                  <a:pt x="18" y="280"/>
                </a:lnTo>
                <a:lnTo>
                  <a:pt x="18" y="280"/>
                </a:lnTo>
                <a:lnTo>
                  <a:pt x="17" y="276"/>
                </a:lnTo>
                <a:lnTo>
                  <a:pt x="17" y="276"/>
                </a:lnTo>
                <a:lnTo>
                  <a:pt x="17" y="276"/>
                </a:lnTo>
                <a:lnTo>
                  <a:pt x="17" y="276"/>
                </a:lnTo>
                <a:lnTo>
                  <a:pt x="18" y="280"/>
                </a:lnTo>
                <a:lnTo>
                  <a:pt x="18" y="280"/>
                </a:lnTo>
                <a:close/>
                <a:moveTo>
                  <a:pt x="239" y="121"/>
                </a:moveTo>
                <a:lnTo>
                  <a:pt x="239" y="121"/>
                </a:lnTo>
                <a:lnTo>
                  <a:pt x="237" y="122"/>
                </a:lnTo>
                <a:lnTo>
                  <a:pt x="237" y="124"/>
                </a:lnTo>
                <a:lnTo>
                  <a:pt x="237" y="124"/>
                </a:lnTo>
                <a:lnTo>
                  <a:pt x="237" y="122"/>
                </a:lnTo>
                <a:lnTo>
                  <a:pt x="239" y="121"/>
                </a:lnTo>
                <a:lnTo>
                  <a:pt x="239" y="121"/>
                </a:lnTo>
                <a:close/>
                <a:moveTo>
                  <a:pt x="226" y="98"/>
                </a:moveTo>
                <a:lnTo>
                  <a:pt x="226" y="98"/>
                </a:lnTo>
                <a:lnTo>
                  <a:pt x="226" y="97"/>
                </a:lnTo>
                <a:lnTo>
                  <a:pt x="226" y="97"/>
                </a:lnTo>
                <a:lnTo>
                  <a:pt x="226" y="95"/>
                </a:lnTo>
                <a:lnTo>
                  <a:pt x="226" y="95"/>
                </a:lnTo>
                <a:lnTo>
                  <a:pt x="224" y="95"/>
                </a:lnTo>
                <a:lnTo>
                  <a:pt x="224" y="95"/>
                </a:lnTo>
                <a:lnTo>
                  <a:pt x="226" y="98"/>
                </a:lnTo>
                <a:lnTo>
                  <a:pt x="226" y="98"/>
                </a:lnTo>
                <a:close/>
                <a:moveTo>
                  <a:pt x="207" y="192"/>
                </a:moveTo>
                <a:lnTo>
                  <a:pt x="207" y="192"/>
                </a:lnTo>
                <a:lnTo>
                  <a:pt x="206" y="189"/>
                </a:lnTo>
                <a:lnTo>
                  <a:pt x="205" y="189"/>
                </a:lnTo>
                <a:lnTo>
                  <a:pt x="205" y="189"/>
                </a:lnTo>
                <a:lnTo>
                  <a:pt x="207" y="192"/>
                </a:lnTo>
                <a:lnTo>
                  <a:pt x="207" y="192"/>
                </a:lnTo>
                <a:close/>
                <a:moveTo>
                  <a:pt x="40" y="78"/>
                </a:moveTo>
                <a:lnTo>
                  <a:pt x="40" y="78"/>
                </a:lnTo>
                <a:lnTo>
                  <a:pt x="38" y="78"/>
                </a:lnTo>
                <a:lnTo>
                  <a:pt x="38" y="78"/>
                </a:lnTo>
                <a:lnTo>
                  <a:pt x="38" y="81"/>
                </a:lnTo>
                <a:lnTo>
                  <a:pt x="38" y="81"/>
                </a:lnTo>
                <a:lnTo>
                  <a:pt x="38" y="80"/>
                </a:lnTo>
                <a:lnTo>
                  <a:pt x="40" y="78"/>
                </a:lnTo>
                <a:lnTo>
                  <a:pt x="40" y="78"/>
                </a:lnTo>
                <a:close/>
                <a:moveTo>
                  <a:pt x="196" y="348"/>
                </a:moveTo>
                <a:lnTo>
                  <a:pt x="196" y="348"/>
                </a:lnTo>
                <a:lnTo>
                  <a:pt x="193" y="351"/>
                </a:lnTo>
                <a:lnTo>
                  <a:pt x="193" y="351"/>
                </a:lnTo>
                <a:lnTo>
                  <a:pt x="196" y="350"/>
                </a:lnTo>
                <a:lnTo>
                  <a:pt x="196" y="350"/>
                </a:lnTo>
                <a:lnTo>
                  <a:pt x="196" y="348"/>
                </a:lnTo>
                <a:lnTo>
                  <a:pt x="196" y="348"/>
                </a:lnTo>
                <a:close/>
                <a:moveTo>
                  <a:pt x="220" y="124"/>
                </a:moveTo>
                <a:lnTo>
                  <a:pt x="220" y="124"/>
                </a:lnTo>
                <a:lnTo>
                  <a:pt x="220" y="121"/>
                </a:lnTo>
                <a:lnTo>
                  <a:pt x="220" y="121"/>
                </a:lnTo>
                <a:lnTo>
                  <a:pt x="220" y="121"/>
                </a:lnTo>
                <a:lnTo>
                  <a:pt x="220" y="121"/>
                </a:lnTo>
                <a:lnTo>
                  <a:pt x="220" y="124"/>
                </a:lnTo>
                <a:lnTo>
                  <a:pt x="220" y="124"/>
                </a:lnTo>
                <a:lnTo>
                  <a:pt x="220" y="124"/>
                </a:lnTo>
                <a:lnTo>
                  <a:pt x="220" y="124"/>
                </a:lnTo>
                <a:close/>
                <a:moveTo>
                  <a:pt x="121" y="230"/>
                </a:moveTo>
                <a:lnTo>
                  <a:pt x="121" y="230"/>
                </a:lnTo>
                <a:lnTo>
                  <a:pt x="121" y="229"/>
                </a:lnTo>
                <a:lnTo>
                  <a:pt x="121" y="229"/>
                </a:lnTo>
                <a:lnTo>
                  <a:pt x="121" y="229"/>
                </a:lnTo>
                <a:lnTo>
                  <a:pt x="121" y="229"/>
                </a:lnTo>
                <a:lnTo>
                  <a:pt x="119" y="230"/>
                </a:lnTo>
                <a:lnTo>
                  <a:pt x="119" y="230"/>
                </a:lnTo>
                <a:lnTo>
                  <a:pt x="121" y="230"/>
                </a:lnTo>
                <a:lnTo>
                  <a:pt x="121" y="230"/>
                </a:lnTo>
                <a:close/>
                <a:moveTo>
                  <a:pt x="51" y="331"/>
                </a:moveTo>
                <a:lnTo>
                  <a:pt x="51" y="331"/>
                </a:lnTo>
                <a:lnTo>
                  <a:pt x="52" y="331"/>
                </a:lnTo>
                <a:lnTo>
                  <a:pt x="52" y="331"/>
                </a:lnTo>
                <a:lnTo>
                  <a:pt x="51" y="331"/>
                </a:lnTo>
                <a:lnTo>
                  <a:pt x="51" y="331"/>
                </a:lnTo>
                <a:lnTo>
                  <a:pt x="50" y="328"/>
                </a:lnTo>
                <a:lnTo>
                  <a:pt x="50" y="328"/>
                </a:lnTo>
                <a:lnTo>
                  <a:pt x="48" y="328"/>
                </a:lnTo>
                <a:lnTo>
                  <a:pt x="48" y="328"/>
                </a:lnTo>
                <a:lnTo>
                  <a:pt x="51" y="331"/>
                </a:lnTo>
                <a:lnTo>
                  <a:pt x="51" y="331"/>
                </a:lnTo>
                <a:close/>
                <a:moveTo>
                  <a:pt x="47" y="250"/>
                </a:moveTo>
                <a:lnTo>
                  <a:pt x="47" y="250"/>
                </a:lnTo>
                <a:lnTo>
                  <a:pt x="47" y="253"/>
                </a:lnTo>
                <a:lnTo>
                  <a:pt x="47" y="253"/>
                </a:lnTo>
                <a:lnTo>
                  <a:pt x="47" y="252"/>
                </a:lnTo>
                <a:lnTo>
                  <a:pt x="47" y="252"/>
                </a:lnTo>
                <a:lnTo>
                  <a:pt x="47" y="250"/>
                </a:lnTo>
                <a:lnTo>
                  <a:pt x="47" y="250"/>
                </a:lnTo>
                <a:close/>
                <a:moveTo>
                  <a:pt x="85" y="324"/>
                </a:moveTo>
                <a:lnTo>
                  <a:pt x="85" y="324"/>
                </a:lnTo>
                <a:lnTo>
                  <a:pt x="85" y="326"/>
                </a:lnTo>
                <a:lnTo>
                  <a:pt x="85" y="327"/>
                </a:lnTo>
                <a:lnTo>
                  <a:pt x="85" y="327"/>
                </a:lnTo>
                <a:lnTo>
                  <a:pt x="87" y="326"/>
                </a:lnTo>
                <a:lnTo>
                  <a:pt x="87" y="326"/>
                </a:lnTo>
                <a:lnTo>
                  <a:pt x="85" y="324"/>
                </a:lnTo>
                <a:lnTo>
                  <a:pt x="85" y="324"/>
                </a:lnTo>
                <a:close/>
                <a:moveTo>
                  <a:pt x="94" y="36"/>
                </a:moveTo>
                <a:lnTo>
                  <a:pt x="94" y="36"/>
                </a:lnTo>
                <a:lnTo>
                  <a:pt x="95" y="34"/>
                </a:lnTo>
                <a:lnTo>
                  <a:pt x="97" y="33"/>
                </a:lnTo>
                <a:lnTo>
                  <a:pt x="97" y="33"/>
                </a:lnTo>
                <a:lnTo>
                  <a:pt x="95" y="33"/>
                </a:lnTo>
                <a:lnTo>
                  <a:pt x="94" y="36"/>
                </a:lnTo>
                <a:lnTo>
                  <a:pt x="94" y="36"/>
                </a:lnTo>
                <a:close/>
                <a:moveTo>
                  <a:pt x="247" y="159"/>
                </a:moveTo>
                <a:lnTo>
                  <a:pt x="247" y="159"/>
                </a:lnTo>
                <a:lnTo>
                  <a:pt x="250" y="158"/>
                </a:lnTo>
                <a:lnTo>
                  <a:pt x="250" y="158"/>
                </a:lnTo>
                <a:lnTo>
                  <a:pt x="250" y="156"/>
                </a:lnTo>
                <a:lnTo>
                  <a:pt x="250" y="156"/>
                </a:lnTo>
                <a:lnTo>
                  <a:pt x="247" y="158"/>
                </a:lnTo>
                <a:lnTo>
                  <a:pt x="247" y="158"/>
                </a:lnTo>
                <a:lnTo>
                  <a:pt x="247" y="159"/>
                </a:lnTo>
                <a:lnTo>
                  <a:pt x="247" y="159"/>
                </a:lnTo>
                <a:close/>
                <a:moveTo>
                  <a:pt x="254" y="121"/>
                </a:moveTo>
                <a:lnTo>
                  <a:pt x="254" y="121"/>
                </a:lnTo>
                <a:lnTo>
                  <a:pt x="253" y="122"/>
                </a:lnTo>
                <a:lnTo>
                  <a:pt x="253" y="122"/>
                </a:lnTo>
                <a:lnTo>
                  <a:pt x="254" y="125"/>
                </a:lnTo>
                <a:lnTo>
                  <a:pt x="254" y="125"/>
                </a:lnTo>
                <a:lnTo>
                  <a:pt x="254" y="121"/>
                </a:lnTo>
                <a:lnTo>
                  <a:pt x="254" y="121"/>
                </a:lnTo>
                <a:close/>
                <a:moveTo>
                  <a:pt x="129" y="215"/>
                </a:moveTo>
                <a:lnTo>
                  <a:pt x="129" y="215"/>
                </a:lnTo>
                <a:lnTo>
                  <a:pt x="128" y="213"/>
                </a:lnTo>
                <a:lnTo>
                  <a:pt x="126" y="213"/>
                </a:lnTo>
                <a:lnTo>
                  <a:pt x="126" y="213"/>
                </a:lnTo>
                <a:lnTo>
                  <a:pt x="128" y="215"/>
                </a:lnTo>
                <a:lnTo>
                  <a:pt x="128" y="215"/>
                </a:lnTo>
                <a:lnTo>
                  <a:pt x="129" y="215"/>
                </a:lnTo>
                <a:lnTo>
                  <a:pt x="129" y="215"/>
                </a:lnTo>
                <a:close/>
                <a:moveTo>
                  <a:pt x="254" y="176"/>
                </a:moveTo>
                <a:lnTo>
                  <a:pt x="254" y="176"/>
                </a:lnTo>
                <a:lnTo>
                  <a:pt x="254" y="176"/>
                </a:lnTo>
                <a:lnTo>
                  <a:pt x="254" y="176"/>
                </a:lnTo>
                <a:lnTo>
                  <a:pt x="254" y="176"/>
                </a:lnTo>
                <a:lnTo>
                  <a:pt x="254" y="176"/>
                </a:lnTo>
                <a:lnTo>
                  <a:pt x="256" y="174"/>
                </a:lnTo>
                <a:lnTo>
                  <a:pt x="256" y="174"/>
                </a:lnTo>
                <a:lnTo>
                  <a:pt x="254" y="175"/>
                </a:lnTo>
                <a:lnTo>
                  <a:pt x="254" y="176"/>
                </a:lnTo>
                <a:lnTo>
                  <a:pt x="254" y="176"/>
                </a:lnTo>
                <a:close/>
                <a:moveTo>
                  <a:pt x="10" y="182"/>
                </a:moveTo>
                <a:lnTo>
                  <a:pt x="10" y="182"/>
                </a:lnTo>
                <a:lnTo>
                  <a:pt x="11" y="179"/>
                </a:lnTo>
                <a:lnTo>
                  <a:pt x="11" y="176"/>
                </a:lnTo>
                <a:lnTo>
                  <a:pt x="11" y="176"/>
                </a:lnTo>
                <a:lnTo>
                  <a:pt x="10" y="182"/>
                </a:lnTo>
                <a:lnTo>
                  <a:pt x="10" y="182"/>
                </a:lnTo>
                <a:close/>
                <a:moveTo>
                  <a:pt x="114" y="223"/>
                </a:moveTo>
                <a:lnTo>
                  <a:pt x="114" y="223"/>
                </a:lnTo>
                <a:lnTo>
                  <a:pt x="112" y="222"/>
                </a:lnTo>
                <a:lnTo>
                  <a:pt x="112" y="222"/>
                </a:lnTo>
                <a:lnTo>
                  <a:pt x="112" y="225"/>
                </a:lnTo>
                <a:lnTo>
                  <a:pt x="112" y="225"/>
                </a:lnTo>
                <a:lnTo>
                  <a:pt x="114" y="223"/>
                </a:lnTo>
                <a:lnTo>
                  <a:pt x="114" y="223"/>
                </a:lnTo>
                <a:close/>
                <a:moveTo>
                  <a:pt x="206" y="34"/>
                </a:moveTo>
                <a:lnTo>
                  <a:pt x="206" y="34"/>
                </a:lnTo>
                <a:lnTo>
                  <a:pt x="207" y="36"/>
                </a:lnTo>
                <a:lnTo>
                  <a:pt x="207" y="36"/>
                </a:lnTo>
                <a:lnTo>
                  <a:pt x="207" y="34"/>
                </a:lnTo>
                <a:lnTo>
                  <a:pt x="207" y="34"/>
                </a:lnTo>
                <a:lnTo>
                  <a:pt x="206" y="34"/>
                </a:lnTo>
                <a:lnTo>
                  <a:pt x="206" y="34"/>
                </a:lnTo>
                <a:lnTo>
                  <a:pt x="206" y="34"/>
                </a:lnTo>
                <a:close/>
                <a:moveTo>
                  <a:pt x="17" y="219"/>
                </a:moveTo>
                <a:lnTo>
                  <a:pt x="17" y="219"/>
                </a:lnTo>
                <a:lnTo>
                  <a:pt x="17" y="219"/>
                </a:lnTo>
                <a:lnTo>
                  <a:pt x="17" y="219"/>
                </a:lnTo>
                <a:lnTo>
                  <a:pt x="17" y="218"/>
                </a:lnTo>
                <a:lnTo>
                  <a:pt x="17" y="218"/>
                </a:lnTo>
                <a:lnTo>
                  <a:pt x="17" y="216"/>
                </a:lnTo>
                <a:lnTo>
                  <a:pt x="17" y="216"/>
                </a:lnTo>
                <a:lnTo>
                  <a:pt x="16" y="218"/>
                </a:lnTo>
                <a:lnTo>
                  <a:pt x="16" y="218"/>
                </a:lnTo>
                <a:lnTo>
                  <a:pt x="17" y="219"/>
                </a:lnTo>
                <a:lnTo>
                  <a:pt x="17" y="219"/>
                </a:lnTo>
                <a:close/>
                <a:moveTo>
                  <a:pt x="237" y="95"/>
                </a:moveTo>
                <a:lnTo>
                  <a:pt x="237" y="95"/>
                </a:lnTo>
                <a:lnTo>
                  <a:pt x="239" y="95"/>
                </a:lnTo>
                <a:lnTo>
                  <a:pt x="239" y="95"/>
                </a:lnTo>
                <a:lnTo>
                  <a:pt x="239" y="93"/>
                </a:lnTo>
                <a:lnTo>
                  <a:pt x="239" y="93"/>
                </a:lnTo>
                <a:lnTo>
                  <a:pt x="237" y="94"/>
                </a:lnTo>
                <a:lnTo>
                  <a:pt x="237" y="95"/>
                </a:lnTo>
                <a:lnTo>
                  <a:pt x="237" y="95"/>
                </a:lnTo>
                <a:close/>
                <a:moveTo>
                  <a:pt x="43" y="213"/>
                </a:moveTo>
                <a:lnTo>
                  <a:pt x="43" y="213"/>
                </a:lnTo>
                <a:lnTo>
                  <a:pt x="41" y="216"/>
                </a:lnTo>
                <a:lnTo>
                  <a:pt x="41" y="216"/>
                </a:lnTo>
                <a:lnTo>
                  <a:pt x="43" y="215"/>
                </a:lnTo>
                <a:lnTo>
                  <a:pt x="43" y="215"/>
                </a:lnTo>
                <a:lnTo>
                  <a:pt x="43" y="213"/>
                </a:lnTo>
                <a:lnTo>
                  <a:pt x="43" y="213"/>
                </a:lnTo>
                <a:close/>
                <a:moveTo>
                  <a:pt x="115" y="210"/>
                </a:moveTo>
                <a:lnTo>
                  <a:pt x="115" y="210"/>
                </a:lnTo>
                <a:lnTo>
                  <a:pt x="115" y="209"/>
                </a:lnTo>
                <a:lnTo>
                  <a:pt x="115" y="209"/>
                </a:lnTo>
                <a:lnTo>
                  <a:pt x="112" y="208"/>
                </a:lnTo>
                <a:lnTo>
                  <a:pt x="112" y="208"/>
                </a:lnTo>
                <a:lnTo>
                  <a:pt x="114" y="209"/>
                </a:lnTo>
                <a:lnTo>
                  <a:pt x="115" y="210"/>
                </a:lnTo>
                <a:lnTo>
                  <a:pt x="115" y="210"/>
                </a:lnTo>
                <a:close/>
                <a:moveTo>
                  <a:pt x="92" y="41"/>
                </a:moveTo>
                <a:lnTo>
                  <a:pt x="92" y="41"/>
                </a:lnTo>
                <a:lnTo>
                  <a:pt x="91" y="44"/>
                </a:lnTo>
                <a:lnTo>
                  <a:pt x="91" y="47"/>
                </a:lnTo>
                <a:lnTo>
                  <a:pt x="91" y="47"/>
                </a:lnTo>
                <a:lnTo>
                  <a:pt x="92" y="41"/>
                </a:lnTo>
                <a:lnTo>
                  <a:pt x="92" y="41"/>
                </a:lnTo>
                <a:close/>
                <a:moveTo>
                  <a:pt x="30" y="73"/>
                </a:moveTo>
                <a:lnTo>
                  <a:pt x="30" y="73"/>
                </a:lnTo>
                <a:lnTo>
                  <a:pt x="33" y="67"/>
                </a:lnTo>
                <a:lnTo>
                  <a:pt x="33" y="67"/>
                </a:lnTo>
                <a:lnTo>
                  <a:pt x="30" y="73"/>
                </a:lnTo>
                <a:lnTo>
                  <a:pt x="30" y="73"/>
                </a:lnTo>
                <a:close/>
                <a:moveTo>
                  <a:pt x="232" y="284"/>
                </a:moveTo>
                <a:lnTo>
                  <a:pt x="232" y="284"/>
                </a:lnTo>
                <a:lnTo>
                  <a:pt x="233" y="283"/>
                </a:lnTo>
                <a:lnTo>
                  <a:pt x="234" y="282"/>
                </a:lnTo>
                <a:lnTo>
                  <a:pt x="234" y="282"/>
                </a:lnTo>
                <a:lnTo>
                  <a:pt x="232" y="284"/>
                </a:lnTo>
                <a:lnTo>
                  <a:pt x="232" y="284"/>
                </a:lnTo>
                <a:close/>
                <a:moveTo>
                  <a:pt x="257" y="156"/>
                </a:moveTo>
                <a:lnTo>
                  <a:pt x="257" y="156"/>
                </a:lnTo>
                <a:lnTo>
                  <a:pt x="257" y="156"/>
                </a:lnTo>
                <a:lnTo>
                  <a:pt x="257" y="156"/>
                </a:lnTo>
                <a:lnTo>
                  <a:pt x="257" y="158"/>
                </a:lnTo>
                <a:lnTo>
                  <a:pt x="257" y="158"/>
                </a:lnTo>
                <a:lnTo>
                  <a:pt x="256" y="161"/>
                </a:lnTo>
                <a:lnTo>
                  <a:pt x="256" y="161"/>
                </a:lnTo>
                <a:lnTo>
                  <a:pt x="257" y="161"/>
                </a:lnTo>
                <a:lnTo>
                  <a:pt x="257" y="161"/>
                </a:lnTo>
                <a:lnTo>
                  <a:pt x="257" y="156"/>
                </a:lnTo>
                <a:lnTo>
                  <a:pt x="257" y="156"/>
                </a:lnTo>
                <a:close/>
                <a:moveTo>
                  <a:pt x="217" y="54"/>
                </a:moveTo>
                <a:lnTo>
                  <a:pt x="217" y="54"/>
                </a:lnTo>
                <a:lnTo>
                  <a:pt x="216" y="51"/>
                </a:lnTo>
                <a:lnTo>
                  <a:pt x="216" y="51"/>
                </a:lnTo>
                <a:lnTo>
                  <a:pt x="216" y="53"/>
                </a:lnTo>
                <a:lnTo>
                  <a:pt x="216" y="54"/>
                </a:lnTo>
                <a:lnTo>
                  <a:pt x="216" y="54"/>
                </a:lnTo>
                <a:lnTo>
                  <a:pt x="217" y="54"/>
                </a:lnTo>
                <a:lnTo>
                  <a:pt x="217" y="54"/>
                </a:lnTo>
                <a:close/>
                <a:moveTo>
                  <a:pt x="118" y="320"/>
                </a:moveTo>
                <a:lnTo>
                  <a:pt x="118" y="320"/>
                </a:lnTo>
                <a:lnTo>
                  <a:pt x="116" y="321"/>
                </a:lnTo>
                <a:lnTo>
                  <a:pt x="116" y="321"/>
                </a:lnTo>
                <a:lnTo>
                  <a:pt x="116" y="321"/>
                </a:lnTo>
                <a:lnTo>
                  <a:pt x="116" y="321"/>
                </a:lnTo>
                <a:lnTo>
                  <a:pt x="118" y="321"/>
                </a:lnTo>
                <a:lnTo>
                  <a:pt x="118" y="321"/>
                </a:lnTo>
                <a:lnTo>
                  <a:pt x="118" y="320"/>
                </a:lnTo>
                <a:lnTo>
                  <a:pt x="118" y="320"/>
                </a:lnTo>
                <a:close/>
                <a:moveTo>
                  <a:pt x="183" y="164"/>
                </a:moveTo>
                <a:lnTo>
                  <a:pt x="183" y="164"/>
                </a:lnTo>
                <a:lnTo>
                  <a:pt x="183" y="164"/>
                </a:lnTo>
                <a:lnTo>
                  <a:pt x="183" y="164"/>
                </a:lnTo>
                <a:lnTo>
                  <a:pt x="187" y="165"/>
                </a:lnTo>
                <a:lnTo>
                  <a:pt x="187" y="165"/>
                </a:lnTo>
                <a:lnTo>
                  <a:pt x="186" y="164"/>
                </a:lnTo>
                <a:lnTo>
                  <a:pt x="186" y="164"/>
                </a:lnTo>
                <a:lnTo>
                  <a:pt x="183" y="164"/>
                </a:lnTo>
                <a:lnTo>
                  <a:pt x="183" y="164"/>
                </a:lnTo>
                <a:close/>
                <a:moveTo>
                  <a:pt x="54" y="85"/>
                </a:moveTo>
                <a:lnTo>
                  <a:pt x="54" y="85"/>
                </a:lnTo>
                <a:lnTo>
                  <a:pt x="54" y="87"/>
                </a:lnTo>
                <a:lnTo>
                  <a:pt x="54" y="87"/>
                </a:lnTo>
                <a:lnTo>
                  <a:pt x="54" y="87"/>
                </a:lnTo>
                <a:lnTo>
                  <a:pt x="54" y="87"/>
                </a:lnTo>
                <a:lnTo>
                  <a:pt x="55" y="85"/>
                </a:lnTo>
                <a:lnTo>
                  <a:pt x="55" y="85"/>
                </a:lnTo>
                <a:lnTo>
                  <a:pt x="54" y="85"/>
                </a:lnTo>
                <a:lnTo>
                  <a:pt x="54" y="85"/>
                </a:lnTo>
                <a:close/>
                <a:moveTo>
                  <a:pt x="92" y="68"/>
                </a:moveTo>
                <a:lnTo>
                  <a:pt x="92" y="68"/>
                </a:lnTo>
                <a:lnTo>
                  <a:pt x="94" y="67"/>
                </a:lnTo>
                <a:lnTo>
                  <a:pt x="94" y="67"/>
                </a:lnTo>
                <a:lnTo>
                  <a:pt x="92" y="66"/>
                </a:lnTo>
                <a:lnTo>
                  <a:pt x="92" y="66"/>
                </a:lnTo>
                <a:lnTo>
                  <a:pt x="92" y="66"/>
                </a:lnTo>
                <a:lnTo>
                  <a:pt x="92" y="66"/>
                </a:lnTo>
                <a:lnTo>
                  <a:pt x="92" y="68"/>
                </a:lnTo>
                <a:lnTo>
                  <a:pt x="92" y="68"/>
                </a:lnTo>
                <a:close/>
                <a:moveTo>
                  <a:pt x="190" y="331"/>
                </a:moveTo>
                <a:lnTo>
                  <a:pt x="190" y="331"/>
                </a:lnTo>
                <a:lnTo>
                  <a:pt x="190" y="333"/>
                </a:lnTo>
                <a:lnTo>
                  <a:pt x="190" y="333"/>
                </a:lnTo>
                <a:lnTo>
                  <a:pt x="193" y="334"/>
                </a:lnTo>
                <a:lnTo>
                  <a:pt x="193" y="334"/>
                </a:lnTo>
                <a:lnTo>
                  <a:pt x="190" y="331"/>
                </a:lnTo>
                <a:lnTo>
                  <a:pt x="190" y="331"/>
                </a:lnTo>
                <a:close/>
                <a:moveTo>
                  <a:pt x="212" y="171"/>
                </a:moveTo>
                <a:lnTo>
                  <a:pt x="212" y="171"/>
                </a:lnTo>
                <a:lnTo>
                  <a:pt x="210" y="171"/>
                </a:lnTo>
                <a:lnTo>
                  <a:pt x="210" y="171"/>
                </a:lnTo>
                <a:lnTo>
                  <a:pt x="210" y="174"/>
                </a:lnTo>
                <a:lnTo>
                  <a:pt x="210" y="174"/>
                </a:lnTo>
                <a:lnTo>
                  <a:pt x="210" y="174"/>
                </a:lnTo>
                <a:lnTo>
                  <a:pt x="210" y="174"/>
                </a:lnTo>
                <a:lnTo>
                  <a:pt x="212" y="171"/>
                </a:lnTo>
                <a:lnTo>
                  <a:pt x="212" y="171"/>
                </a:lnTo>
                <a:close/>
                <a:moveTo>
                  <a:pt x="190" y="323"/>
                </a:moveTo>
                <a:lnTo>
                  <a:pt x="190" y="323"/>
                </a:lnTo>
                <a:lnTo>
                  <a:pt x="190" y="324"/>
                </a:lnTo>
                <a:lnTo>
                  <a:pt x="190" y="327"/>
                </a:lnTo>
                <a:lnTo>
                  <a:pt x="190" y="327"/>
                </a:lnTo>
                <a:lnTo>
                  <a:pt x="190" y="324"/>
                </a:lnTo>
                <a:lnTo>
                  <a:pt x="190" y="323"/>
                </a:lnTo>
                <a:lnTo>
                  <a:pt x="190" y="323"/>
                </a:lnTo>
                <a:close/>
                <a:moveTo>
                  <a:pt x="168" y="169"/>
                </a:moveTo>
                <a:lnTo>
                  <a:pt x="168" y="169"/>
                </a:lnTo>
                <a:lnTo>
                  <a:pt x="166" y="169"/>
                </a:lnTo>
                <a:lnTo>
                  <a:pt x="166" y="169"/>
                </a:lnTo>
                <a:lnTo>
                  <a:pt x="165" y="169"/>
                </a:lnTo>
                <a:lnTo>
                  <a:pt x="165" y="169"/>
                </a:lnTo>
                <a:lnTo>
                  <a:pt x="166" y="169"/>
                </a:lnTo>
                <a:lnTo>
                  <a:pt x="166" y="169"/>
                </a:lnTo>
                <a:lnTo>
                  <a:pt x="168" y="171"/>
                </a:lnTo>
                <a:lnTo>
                  <a:pt x="168" y="171"/>
                </a:lnTo>
                <a:lnTo>
                  <a:pt x="168" y="171"/>
                </a:lnTo>
                <a:lnTo>
                  <a:pt x="168" y="171"/>
                </a:lnTo>
                <a:lnTo>
                  <a:pt x="168" y="169"/>
                </a:lnTo>
                <a:lnTo>
                  <a:pt x="168" y="169"/>
                </a:lnTo>
                <a:close/>
                <a:moveTo>
                  <a:pt x="183" y="44"/>
                </a:moveTo>
                <a:lnTo>
                  <a:pt x="183" y="44"/>
                </a:lnTo>
                <a:lnTo>
                  <a:pt x="183" y="43"/>
                </a:lnTo>
                <a:lnTo>
                  <a:pt x="183" y="43"/>
                </a:lnTo>
                <a:lnTo>
                  <a:pt x="182" y="46"/>
                </a:lnTo>
                <a:lnTo>
                  <a:pt x="182" y="46"/>
                </a:lnTo>
                <a:lnTo>
                  <a:pt x="183" y="46"/>
                </a:lnTo>
                <a:lnTo>
                  <a:pt x="183" y="44"/>
                </a:lnTo>
                <a:lnTo>
                  <a:pt x="183" y="44"/>
                </a:lnTo>
                <a:close/>
                <a:moveTo>
                  <a:pt x="274" y="148"/>
                </a:moveTo>
                <a:lnTo>
                  <a:pt x="274" y="148"/>
                </a:lnTo>
                <a:lnTo>
                  <a:pt x="276" y="148"/>
                </a:lnTo>
                <a:lnTo>
                  <a:pt x="276" y="148"/>
                </a:lnTo>
                <a:lnTo>
                  <a:pt x="274" y="145"/>
                </a:lnTo>
                <a:lnTo>
                  <a:pt x="274" y="145"/>
                </a:lnTo>
                <a:lnTo>
                  <a:pt x="274" y="145"/>
                </a:lnTo>
                <a:lnTo>
                  <a:pt x="274" y="145"/>
                </a:lnTo>
                <a:lnTo>
                  <a:pt x="274" y="148"/>
                </a:lnTo>
                <a:lnTo>
                  <a:pt x="274" y="148"/>
                </a:lnTo>
                <a:close/>
                <a:moveTo>
                  <a:pt x="183" y="36"/>
                </a:moveTo>
                <a:lnTo>
                  <a:pt x="183" y="36"/>
                </a:lnTo>
                <a:lnTo>
                  <a:pt x="180" y="37"/>
                </a:lnTo>
                <a:lnTo>
                  <a:pt x="180" y="37"/>
                </a:lnTo>
                <a:lnTo>
                  <a:pt x="182" y="39"/>
                </a:lnTo>
                <a:lnTo>
                  <a:pt x="182" y="39"/>
                </a:lnTo>
                <a:lnTo>
                  <a:pt x="183" y="36"/>
                </a:lnTo>
                <a:lnTo>
                  <a:pt x="183" y="36"/>
                </a:lnTo>
                <a:close/>
                <a:moveTo>
                  <a:pt x="186" y="326"/>
                </a:moveTo>
                <a:lnTo>
                  <a:pt x="186" y="326"/>
                </a:lnTo>
                <a:lnTo>
                  <a:pt x="185" y="328"/>
                </a:lnTo>
                <a:lnTo>
                  <a:pt x="185" y="328"/>
                </a:lnTo>
                <a:lnTo>
                  <a:pt x="186" y="327"/>
                </a:lnTo>
                <a:lnTo>
                  <a:pt x="186" y="327"/>
                </a:lnTo>
                <a:lnTo>
                  <a:pt x="186" y="326"/>
                </a:lnTo>
                <a:lnTo>
                  <a:pt x="186" y="326"/>
                </a:lnTo>
                <a:close/>
                <a:moveTo>
                  <a:pt x="14" y="152"/>
                </a:moveTo>
                <a:lnTo>
                  <a:pt x="14" y="152"/>
                </a:lnTo>
                <a:lnTo>
                  <a:pt x="14" y="149"/>
                </a:lnTo>
                <a:lnTo>
                  <a:pt x="14" y="149"/>
                </a:lnTo>
                <a:lnTo>
                  <a:pt x="14" y="151"/>
                </a:lnTo>
                <a:lnTo>
                  <a:pt x="14" y="152"/>
                </a:lnTo>
                <a:lnTo>
                  <a:pt x="14" y="152"/>
                </a:lnTo>
                <a:close/>
                <a:moveTo>
                  <a:pt x="244" y="218"/>
                </a:moveTo>
                <a:lnTo>
                  <a:pt x="244" y="218"/>
                </a:lnTo>
                <a:lnTo>
                  <a:pt x="244" y="216"/>
                </a:lnTo>
                <a:lnTo>
                  <a:pt x="244" y="216"/>
                </a:lnTo>
                <a:lnTo>
                  <a:pt x="244" y="216"/>
                </a:lnTo>
                <a:lnTo>
                  <a:pt x="244" y="216"/>
                </a:lnTo>
                <a:lnTo>
                  <a:pt x="244" y="218"/>
                </a:lnTo>
                <a:lnTo>
                  <a:pt x="244" y="218"/>
                </a:lnTo>
                <a:close/>
                <a:moveTo>
                  <a:pt x="236" y="63"/>
                </a:moveTo>
                <a:lnTo>
                  <a:pt x="236" y="63"/>
                </a:lnTo>
                <a:lnTo>
                  <a:pt x="236" y="63"/>
                </a:lnTo>
                <a:lnTo>
                  <a:pt x="236" y="63"/>
                </a:lnTo>
                <a:lnTo>
                  <a:pt x="233" y="64"/>
                </a:lnTo>
                <a:lnTo>
                  <a:pt x="233" y="64"/>
                </a:lnTo>
                <a:lnTo>
                  <a:pt x="233" y="66"/>
                </a:lnTo>
                <a:lnTo>
                  <a:pt x="233" y="66"/>
                </a:lnTo>
                <a:lnTo>
                  <a:pt x="236" y="63"/>
                </a:lnTo>
                <a:lnTo>
                  <a:pt x="236" y="63"/>
                </a:lnTo>
                <a:close/>
                <a:moveTo>
                  <a:pt x="55" y="191"/>
                </a:moveTo>
                <a:lnTo>
                  <a:pt x="55" y="191"/>
                </a:lnTo>
                <a:lnTo>
                  <a:pt x="57" y="189"/>
                </a:lnTo>
                <a:lnTo>
                  <a:pt x="57" y="188"/>
                </a:lnTo>
                <a:lnTo>
                  <a:pt x="57" y="188"/>
                </a:lnTo>
                <a:lnTo>
                  <a:pt x="55" y="191"/>
                </a:lnTo>
                <a:lnTo>
                  <a:pt x="55" y="191"/>
                </a:lnTo>
                <a:close/>
                <a:moveTo>
                  <a:pt x="64" y="316"/>
                </a:moveTo>
                <a:lnTo>
                  <a:pt x="64" y="316"/>
                </a:lnTo>
                <a:lnTo>
                  <a:pt x="64" y="317"/>
                </a:lnTo>
                <a:lnTo>
                  <a:pt x="64" y="317"/>
                </a:lnTo>
                <a:lnTo>
                  <a:pt x="64" y="318"/>
                </a:lnTo>
                <a:lnTo>
                  <a:pt x="64" y="318"/>
                </a:lnTo>
                <a:lnTo>
                  <a:pt x="65" y="317"/>
                </a:lnTo>
                <a:lnTo>
                  <a:pt x="65" y="317"/>
                </a:lnTo>
                <a:lnTo>
                  <a:pt x="64" y="316"/>
                </a:lnTo>
                <a:lnTo>
                  <a:pt x="64" y="316"/>
                </a:lnTo>
                <a:close/>
                <a:moveTo>
                  <a:pt x="38" y="287"/>
                </a:moveTo>
                <a:lnTo>
                  <a:pt x="38" y="287"/>
                </a:lnTo>
                <a:lnTo>
                  <a:pt x="40" y="286"/>
                </a:lnTo>
                <a:lnTo>
                  <a:pt x="40" y="286"/>
                </a:lnTo>
                <a:lnTo>
                  <a:pt x="38" y="284"/>
                </a:lnTo>
                <a:lnTo>
                  <a:pt x="38" y="284"/>
                </a:lnTo>
                <a:lnTo>
                  <a:pt x="38" y="286"/>
                </a:lnTo>
                <a:lnTo>
                  <a:pt x="38" y="287"/>
                </a:lnTo>
                <a:lnTo>
                  <a:pt x="38" y="287"/>
                </a:lnTo>
                <a:close/>
                <a:moveTo>
                  <a:pt x="30" y="246"/>
                </a:moveTo>
                <a:lnTo>
                  <a:pt x="30" y="246"/>
                </a:lnTo>
                <a:lnTo>
                  <a:pt x="30" y="247"/>
                </a:lnTo>
                <a:lnTo>
                  <a:pt x="31" y="249"/>
                </a:lnTo>
                <a:lnTo>
                  <a:pt x="31" y="249"/>
                </a:lnTo>
                <a:lnTo>
                  <a:pt x="30" y="246"/>
                </a:lnTo>
                <a:lnTo>
                  <a:pt x="30" y="246"/>
                </a:lnTo>
                <a:close/>
                <a:moveTo>
                  <a:pt x="51" y="310"/>
                </a:moveTo>
                <a:lnTo>
                  <a:pt x="51" y="310"/>
                </a:lnTo>
                <a:lnTo>
                  <a:pt x="52" y="310"/>
                </a:lnTo>
                <a:lnTo>
                  <a:pt x="52" y="310"/>
                </a:lnTo>
                <a:lnTo>
                  <a:pt x="54" y="309"/>
                </a:lnTo>
                <a:lnTo>
                  <a:pt x="54" y="309"/>
                </a:lnTo>
                <a:lnTo>
                  <a:pt x="52" y="307"/>
                </a:lnTo>
                <a:lnTo>
                  <a:pt x="52" y="307"/>
                </a:lnTo>
                <a:lnTo>
                  <a:pt x="51" y="310"/>
                </a:lnTo>
                <a:lnTo>
                  <a:pt x="51" y="310"/>
                </a:lnTo>
                <a:close/>
                <a:moveTo>
                  <a:pt x="244" y="161"/>
                </a:moveTo>
                <a:lnTo>
                  <a:pt x="244" y="161"/>
                </a:lnTo>
                <a:lnTo>
                  <a:pt x="244" y="158"/>
                </a:lnTo>
                <a:lnTo>
                  <a:pt x="244" y="158"/>
                </a:lnTo>
                <a:lnTo>
                  <a:pt x="244" y="159"/>
                </a:lnTo>
                <a:lnTo>
                  <a:pt x="243" y="159"/>
                </a:lnTo>
                <a:lnTo>
                  <a:pt x="243" y="159"/>
                </a:lnTo>
                <a:lnTo>
                  <a:pt x="244" y="161"/>
                </a:lnTo>
                <a:lnTo>
                  <a:pt x="244" y="161"/>
                </a:lnTo>
                <a:close/>
                <a:moveTo>
                  <a:pt x="54" y="328"/>
                </a:moveTo>
                <a:lnTo>
                  <a:pt x="54" y="328"/>
                </a:lnTo>
                <a:lnTo>
                  <a:pt x="51" y="327"/>
                </a:lnTo>
                <a:lnTo>
                  <a:pt x="51" y="327"/>
                </a:lnTo>
                <a:lnTo>
                  <a:pt x="52" y="328"/>
                </a:lnTo>
                <a:lnTo>
                  <a:pt x="52" y="328"/>
                </a:lnTo>
                <a:lnTo>
                  <a:pt x="54" y="328"/>
                </a:lnTo>
                <a:lnTo>
                  <a:pt x="54" y="328"/>
                </a:lnTo>
                <a:close/>
                <a:moveTo>
                  <a:pt x="33" y="171"/>
                </a:moveTo>
                <a:lnTo>
                  <a:pt x="33" y="171"/>
                </a:lnTo>
                <a:lnTo>
                  <a:pt x="31" y="172"/>
                </a:lnTo>
                <a:lnTo>
                  <a:pt x="31" y="174"/>
                </a:lnTo>
                <a:lnTo>
                  <a:pt x="31" y="174"/>
                </a:lnTo>
                <a:lnTo>
                  <a:pt x="33" y="171"/>
                </a:lnTo>
                <a:lnTo>
                  <a:pt x="33" y="171"/>
                </a:lnTo>
                <a:close/>
                <a:moveTo>
                  <a:pt x="257" y="179"/>
                </a:moveTo>
                <a:lnTo>
                  <a:pt x="257" y="179"/>
                </a:lnTo>
                <a:lnTo>
                  <a:pt x="260" y="178"/>
                </a:lnTo>
                <a:lnTo>
                  <a:pt x="260" y="178"/>
                </a:lnTo>
                <a:lnTo>
                  <a:pt x="259" y="178"/>
                </a:lnTo>
                <a:lnTo>
                  <a:pt x="257" y="179"/>
                </a:lnTo>
                <a:lnTo>
                  <a:pt x="257" y="179"/>
                </a:lnTo>
                <a:close/>
                <a:moveTo>
                  <a:pt x="57" y="53"/>
                </a:moveTo>
                <a:lnTo>
                  <a:pt x="57" y="53"/>
                </a:lnTo>
                <a:lnTo>
                  <a:pt x="55" y="54"/>
                </a:lnTo>
                <a:lnTo>
                  <a:pt x="57" y="57"/>
                </a:lnTo>
                <a:lnTo>
                  <a:pt x="57" y="57"/>
                </a:lnTo>
                <a:lnTo>
                  <a:pt x="57" y="53"/>
                </a:lnTo>
                <a:lnTo>
                  <a:pt x="57" y="53"/>
                </a:lnTo>
                <a:close/>
                <a:moveTo>
                  <a:pt x="183" y="19"/>
                </a:moveTo>
                <a:lnTo>
                  <a:pt x="183" y="19"/>
                </a:lnTo>
                <a:lnTo>
                  <a:pt x="183" y="19"/>
                </a:lnTo>
                <a:lnTo>
                  <a:pt x="183" y="19"/>
                </a:lnTo>
                <a:lnTo>
                  <a:pt x="182" y="17"/>
                </a:lnTo>
                <a:lnTo>
                  <a:pt x="182" y="17"/>
                </a:lnTo>
                <a:lnTo>
                  <a:pt x="182" y="19"/>
                </a:lnTo>
                <a:lnTo>
                  <a:pt x="182" y="19"/>
                </a:lnTo>
                <a:lnTo>
                  <a:pt x="183" y="19"/>
                </a:lnTo>
                <a:lnTo>
                  <a:pt x="183" y="19"/>
                </a:lnTo>
                <a:close/>
                <a:moveTo>
                  <a:pt x="263" y="215"/>
                </a:moveTo>
                <a:lnTo>
                  <a:pt x="263" y="215"/>
                </a:lnTo>
                <a:lnTo>
                  <a:pt x="260" y="218"/>
                </a:lnTo>
                <a:lnTo>
                  <a:pt x="260" y="218"/>
                </a:lnTo>
                <a:lnTo>
                  <a:pt x="261" y="216"/>
                </a:lnTo>
                <a:lnTo>
                  <a:pt x="263" y="215"/>
                </a:lnTo>
                <a:lnTo>
                  <a:pt x="263" y="215"/>
                </a:lnTo>
                <a:close/>
                <a:moveTo>
                  <a:pt x="124" y="255"/>
                </a:moveTo>
                <a:lnTo>
                  <a:pt x="124" y="255"/>
                </a:lnTo>
                <a:lnTo>
                  <a:pt x="124" y="257"/>
                </a:lnTo>
                <a:lnTo>
                  <a:pt x="124" y="257"/>
                </a:lnTo>
                <a:lnTo>
                  <a:pt x="125" y="256"/>
                </a:lnTo>
                <a:lnTo>
                  <a:pt x="125" y="256"/>
                </a:lnTo>
                <a:lnTo>
                  <a:pt x="124" y="255"/>
                </a:lnTo>
                <a:lnTo>
                  <a:pt x="124" y="255"/>
                </a:lnTo>
                <a:close/>
                <a:moveTo>
                  <a:pt x="8" y="206"/>
                </a:moveTo>
                <a:lnTo>
                  <a:pt x="8" y="206"/>
                </a:lnTo>
                <a:lnTo>
                  <a:pt x="8" y="210"/>
                </a:lnTo>
                <a:lnTo>
                  <a:pt x="8" y="210"/>
                </a:lnTo>
                <a:lnTo>
                  <a:pt x="8" y="206"/>
                </a:lnTo>
                <a:lnTo>
                  <a:pt x="8" y="206"/>
                </a:lnTo>
                <a:close/>
                <a:moveTo>
                  <a:pt x="240" y="135"/>
                </a:moveTo>
                <a:lnTo>
                  <a:pt x="240" y="135"/>
                </a:lnTo>
                <a:lnTo>
                  <a:pt x="239" y="135"/>
                </a:lnTo>
                <a:lnTo>
                  <a:pt x="239" y="135"/>
                </a:lnTo>
                <a:lnTo>
                  <a:pt x="239" y="137"/>
                </a:lnTo>
                <a:lnTo>
                  <a:pt x="239" y="137"/>
                </a:lnTo>
                <a:lnTo>
                  <a:pt x="240" y="137"/>
                </a:lnTo>
                <a:lnTo>
                  <a:pt x="240" y="137"/>
                </a:lnTo>
                <a:lnTo>
                  <a:pt x="240" y="135"/>
                </a:lnTo>
                <a:lnTo>
                  <a:pt x="240" y="135"/>
                </a:lnTo>
                <a:close/>
                <a:moveTo>
                  <a:pt x="230" y="137"/>
                </a:moveTo>
                <a:lnTo>
                  <a:pt x="230" y="137"/>
                </a:lnTo>
                <a:lnTo>
                  <a:pt x="232" y="135"/>
                </a:lnTo>
                <a:lnTo>
                  <a:pt x="232" y="134"/>
                </a:lnTo>
                <a:lnTo>
                  <a:pt x="232" y="134"/>
                </a:lnTo>
                <a:lnTo>
                  <a:pt x="230" y="135"/>
                </a:lnTo>
                <a:lnTo>
                  <a:pt x="230" y="137"/>
                </a:lnTo>
                <a:lnTo>
                  <a:pt x="230" y="137"/>
                </a:lnTo>
                <a:close/>
                <a:moveTo>
                  <a:pt x="199" y="183"/>
                </a:moveTo>
                <a:lnTo>
                  <a:pt x="199" y="183"/>
                </a:lnTo>
                <a:lnTo>
                  <a:pt x="199" y="183"/>
                </a:lnTo>
                <a:lnTo>
                  <a:pt x="199" y="183"/>
                </a:lnTo>
                <a:lnTo>
                  <a:pt x="203" y="185"/>
                </a:lnTo>
                <a:lnTo>
                  <a:pt x="203" y="185"/>
                </a:lnTo>
                <a:lnTo>
                  <a:pt x="199" y="183"/>
                </a:lnTo>
                <a:lnTo>
                  <a:pt x="199" y="183"/>
                </a:lnTo>
                <a:close/>
                <a:moveTo>
                  <a:pt x="233" y="101"/>
                </a:moveTo>
                <a:lnTo>
                  <a:pt x="233" y="101"/>
                </a:lnTo>
                <a:lnTo>
                  <a:pt x="236" y="100"/>
                </a:lnTo>
                <a:lnTo>
                  <a:pt x="236" y="100"/>
                </a:lnTo>
                <a:lnTo>
                  <a:pt x="233" y="100"/>
                </a:lnTo>
                <a:lnTo>
                  <a:pt x="233" y="100"/>
                </a:lnTo>
                <a:lnTo>
                  <a:pt x="233" y="101"/>
                </a:lnTo>
                <a:lnTo>
                  <a:pt x="233" y="101"/>
                </a:lnTo>
                <a:close/>
                <a:moveTo>
                  <a:pt x="227" y="111"/>
                </a:moveTo>
                <a:lnTo>
                  <a:pt x="227" y="111"/>
                </a:lnTo>
                <a:lnTo>
                  <a:pt x="227" y="111"/>
                </a:lnTo>
                <a:lnTo>
                  <a:pt x="227" y="111"/>
                </a:lnTo>
                <a:lnTo>
                  <a:pt x="227" y="108"/>
                </a:lnTo>
                <a:lnTo>
                  <a:pt x="227" y="108"/>
                </a:lnTo>
                <a:lnTo>
                  <a:pt x="227" y="108"/>
                </a:lnTo>
                <a:lnTo>
                  <a:pt x="227" y="108"/>
                </a:lnTo>
                <a:lnTo>
                  <a:pt x="227" y="111"/>
                </a:lnTo>
                <a:lnTo>
                  <a:pt x="227" y="111"/>
                </a:lnTo>
                <a:close/>
                <a:moveTo>
                  <a:pt x="78" y="71"/>
                </a:moveTo>
                <a:lnTo>
                  <a:pt x="78" y="71"/>
                </a:lnTo>
                <a:lnTo>
                  <a:pt x="78" y="71"/>
                </a:lnTo>
                <a:lnTo>
                  <a:pt x="78" y="71"/>
                </a:lnTo>
                <a:lnTo>
                  <a:pt x="77" y="73"/>
                </a:lnTo>
                <a:lnTo>
                  <a:pt x="77" y="73"/>
                </a:lnTo>
                <a:lnTo>
                  <a:pt x="78" y="73"/>
                </a:lnTo>
                <a:lnTo>
                  <a:pt x="78" y="73"/>
                </a:lnTo>
                <a:lnTo>
                  <a:pt x="78" y="71"/>
                </a:lnTo>
                <a:lnTo>
                  <a:pt x="78" y="71"/>
                </a:lnTo>
                <a:close/>
                <a:moveTo>
                  <a:pt x="227" y="175"/>
                </a:moveTo>
                <a:lnTo>
                  <a:pt x="227" y="175"/>
                </a:lnTo>
                <a:lnTo>
                  <a:pt x="224" y="178"/>
                </a:lnTo>
                <a:lnTo>
                  <a:pt x="224" y="178"/>
                </a:lnTo>
                <a:lnTo>
                  <a:pt x="227" y="175"/>
                </a:lnTo>
                <a:lnTo>
                  <a:pt x="227" y="175"/>
                </a:lnTo>
                <a:lnTo>
                  <a:pt x="227" y="175"/>
                </a:lnTo>
                <a:lnTo>
                  <a:pt x="227" y="175"/>
                </a:lnTo>
                <a:close/>
                <a:moveTo>
                  <a:pt x="233" y="94"/>
                </a:moveTo>
                <a:lnTo>
                  <a:pt x="233" y="94"/>
                </a:lnTo>
                <a:lnTo>
                  <a:pt x="236" y="91"/>
                </a:lnTo>
                <a:lnTo>
                  <a:pt x="236" y="91"/>
                </a:lnTo>
                <a:lnTo>
                  <a:pt x="233" y="93"/>
                </a:lnTo>
                <a:lnTo>
                  <a:pt x="233" y="93"/>
                </a:lnTo>
                <a:lnTo>
                  <a:pt x="233" y="94"/>
                </a:lnTo>
                <a:lnTo>
                  <a:pt x="233" y="94"/>
                </a:lnTo>
                <a:close/>
                <a:moveTo>
                  <a:pt x="259" y="202"/>
                </a:moveTo>
                <a:lnTo>
                  <a:pt x="259" y="202"/>
                </a:lnTo>
                <a:lnTo>
                  <a:pt x="257" y="202"/>
                </a:lnTo>
                <a:lnTo>
                  <a:pt x="257" y="203"/>
                </a:lnTo>
                <a:lnTo>
                  <a:pt x="257" y="203"/>
                </a:lnTo>
                <a:lnTo>
                  <a:pt x="259" y="202"/>
                </a:lnTo>
                <a:lnTo>
                  <a:pt x="259" y="202"/>
                </a:lnTo>
                <a:close/>
                <a:moveTo>
                  <a:pt x="249" y="138"/>
                </a:moveTo>
                <a:lnTo>
                  <a:pt x="249" y="138"/>
                </a:lnTo>
                <a:lnTo>
                  <a:pt x="249" y="138"/>
                </a:lnTo>
                <a:lnTo>
                  <a:pt x="249" y="138"/>
                </a:lnTo>
                <a:lnTo>
                  <a:pt x="249" y="135"/>
                </a:lnTo>
                <a:lnTo>
                  <a:pt x="249" y="135"/>
                </a:lnTo>
                <a:lnTo>
                  <a:pt x="247" y="137"/>
                </a:lnTo>
                <a:lnTo>
                  <a:pt x="249" y="138"/>
                </a:lnTo>
                <a:lnTo>
                  <a:pt x="249" y="138"/>
                </a:lnTo>
                <a:close/>
                <a:moveTo>
                  <a:pt x="97" y="334"/>
                </a:moveTo>
                <a:lnTo>
                  <a:pt x="97" y="334"/>
                </a:lnTo>
                <a:lnTo>
                  <a:pt x="95" y="336"/>
                </a:lnTo>
                <a:lnTo>
                  <a:pt x="95" y="337"/>
                </a:lnTo>
                <a:lnTo>
                  <a:pt x="95" y="337"/>
                </a:lnTo>
                <a:lnTo>
                  <a:pt x="97" y="336"/>
                </a:lnTo>
                <a:lnTo>
                  <a:pt x="97" y="336"/>
                </a:lnTo>
                <a:lnTo>
                  <a:pt x="97" y="334"/>
                </a:lnTo>
                <a:lnTo>
                  <a:pt x="97" y="334"/>
                </a:lnTo>
                <a:close/>
                <a:moveTo>
                  <a:pt x="43" y="60"/>
                </a:moveTo>
                <a:lnTo>
                  <a:pt x="43" y="60"/>
                </a:lnTo>
                <a:lnTo>
                  <a:pt x="43" y="60"/>
                </a:lnTo>
                <a:lnTo>
                  <a:pt x="43" y="60"/>
                </a:lnTo>
                <a:lnTo>
                  <a:pt x="41" y="61"/>
                </a:lnTo>
                <a:lnTo>
                  <a:pt x="41" y="61"/>
                </a:lnTo>
                <a:lnTo>
                  <a:pt x="41" y="61"/>
                </a:lnTo>
                <a:lnTo>
                  <a:pt x="41" y="61"/>
                </a:lnTo>
                <a:lnTo>
                  <a:pt x="43" y="61"/>
                </a:lnTo>
                <a:lnTo>
                  <a:pt x="43" y="61"/>
                </a:lnTo>
                <a:lnTo>
                  <a:pt x="43" y="60"/>
                </a:lnTo>
                <a:lnTo>
                  <a:pt x="43" y="60"/>
                </a:lnTo>
                <a:close/>
                <a:moveTo>
                  <a:pt x="44" y="306"/>
                </a:moveTo>
                <a:lnTo>
                  <a:pt x="44" y="306"/>
                </a:lnTo>
                <a:lnTo>
                  <a:pt x="45" y="306"/>
                </a:lnTo>
                <a:lnTo>
                  <a:pt x="45" y="306"/>
                </a:lnTo>
                <a:lnTo>
                  <a:pt x="44" y="304"/>
                </a:lnTo>
                <a:lnTo>
                  <a:pt x="44" y="304"/>
                </a:lnTo>
                <a:lnTo>
                  <a:pt x="44" y="304"/>
                </a:lnTo>
                <a:lnTo>
                  <a:pt x="44" y="304"/>
                </a:lnTo>
                <a:lnTo>
                  <a:pt x="44" y="304"/>
                </a:lnTo>
                <a:lnTo>
                  <a:pt x="44" y="304"/>
                </a:lnTo>
                <a:lnTo>
                  <a:pt x="44" y="306"/>
                </a:lnTo>
                <a:lnTo>
                  <a:pt x="44" y="306"/>
                </a:lnTo>
                <a:close/>
                <a:moveTo>
                  <a:pt x="249" y="172"/>
                </a:moveTo>
                <a:lnTo>
                  <a:pt x="249" y="172"/>
                </a:lnTo>
                <a:lnTo>
                  <a:pt x="249" y="175"/>
                </a:lnTo>
                <a:lnTo>
                  <a:pt x="249" y="175"/>
                </a:lnTo>
                <a:lnTo>
                  <a:pt x="250" y="172"/>
                </a:lnTo>
                <a:lnTo>
                  <a:pt x="250" y="172"/>
                </a:lnTo>
                <a:lnTo>
                  <a:pt x="249" y="172"/>
                </a:lnTo>
                <a:lnTo>
                  <a:pt x="249" y="172"/>
                </a:lnTo>
                <a:close/>
                <a:moveTo>
                  <a:pt x="197" y="44"/>
                </a:moveTo>
                <a:lnTo>
                  <a:pt x="197" y="44"/>
                </a:lnTo>
                <a:lnTo>
                  <a:pt x="199" y="46"/>
                </a:lnTo>
                <a:lnTo>
                  <a:pt x="199" y="46"/>
                </a:lnTo>
                <a:lnTo>
                  <a:pt x="199" y="46"/>
                </a:lnTo>
                <a:lnTo>
                  <a:pt x="199" y="46"/>
                </a:lnTo>
                <a:lnTo>
                  <a:pt x="199" y="44"/>
                </a:lnTo>
                <a:lnTo>
                  <a:pt x="199" y="44"/>
                </a:lnTo>
                <a:lnTo>
                  <a:pt x="197" y="44"/>
                </a:lnTo>
                <a:lnTo>
                  <a:pt x="197" y="44"/>
                </a:lnTo>
                <a:close/>
                <a:moveTo>
                  <a:pt x="47" y="299"/>
                </a:moveTo>
                <a:lnTo>
                  <a:pt x="47" y="299"/>
                </a:lnTo>
                <a:lnTo>
                  <a:pt x="47" y="300"/>
                </a:lnTo>
                <a:lnTo>
                  <a:pt x="47" y="301"/>
                </a:lnTo>
                <a:lnTo>
                  <a:pt x="47" y="301"/>
                </a:lnTo>
                <a:lnTo>
                  <a:pt x="48" y="300"/>
                </a:lnTo>
                <a:lnTo>
                  <a:pt x="47" y="299"/>
                </a:lnTo>
                <a:lnTo>
                  <a:pt x="47" y="299"/>
                </a:lnTo>
                <a:close/>
                <a:moveTo>
                  <a:pt x="50" y="317"/>
                </a:moveTo>
                <a:lnTo>
                  <a:pt x="50" y="317"/>
                </a:lnTo>
                <a:lnTo>
                  <a:pt x="51" y="318"/>
                </a:lnTo>
                <a:lnTo>
                  <a:pt x="51" y="318"/>
                </a:lnTo>
                <a:lnTo>
                  <a:pt x="51" y="318"/>
                </a:lnTo>
                <a:lnTo>
                  <a:pt x="51" y="318"/>
                </a:lnTo>
                <a:lnTo>
                  <a:pt x="50" y="317"/>
                </a:lnTo>
                <a:lnTo>
                  <a:pt x="50" y="317"/>
                </a:lnTo>
                <a:close/>
                <a:moveTo>
                  <a:pt x="81" y="203"/>
                </a:moveTo>
                <a:lnTo>
                  <a:pt x="81" y="203"/>
                </a:lnTo>
                <a:lnTo>
                  <a:pt x="81" y="202"/>
                </a:lnTo>
                <a:lnTo>
                  <a:pt x="81" y="202"/>
                </a:lnTo>
                <a:lnTo>
                  <a:pt x="79" y="203"/>
                </a:lnTo>
                <a:lnTo>
                  <a:pt x="81" y="205"/>
                </a:lnTo>
                <a:lnTo>
                  <a:pt x="81" y="205"/>
                </a:lnTo>
                <a:lnTo>
                  <a:pt x="81" y="203"/>
                </a:lnTo>
                <a:lnTo>
                  <a:pt x="81" y="203"/>
                </a:lnTo>
                <a:lnTo>
                  <a:pt x="81" y="203"/>
                </a:lnTo>
                <a:lnTo>
                  <a:pt x="81" y="203"/>
                </a:lnTo>
                <a:close/>
                <a:moveTo>
                  <a:pt x="126" y="262"/>
                </a:moveTo>
                <a:lnTo>
                  <a:pt x="126" y="262"/>
                </a:lnTo>
                <a:lnTo>
                  <a:pt x="125" y="262"/>
                </a:lnTo>
                <a:lnTo>
                  <a:pt x="125" y="263"/>
                </a:lnTo>
                <a:lnTo>
                  <a:pt x="125" y="263"/>
                </a:lnTo>
                <a:lnTo>
                  <a:pt x="126" y="263"/>
                </a:lnTo>
                <a:lnTo>
                  <a:pt x="126" y="263"/>
                </a:lnTo>
                <a:lnTo>
                  <a:pt x="126" y="262"/>
                </a:lnTo>
                <a:lnTo>
                  <a:pt x="126" y="262"/>
                </a:lnTo>
                <a:close/>
                <a:moveTo>
                  <a:pt x="48" y="255"/>
                </a:moveTo>
                <a:lnTo>
                  <a:pt x="48" y="255"/>
                </a:lnTo>
                <a:lnTo>
                  <a:pt x="48" y="255"/>
                </a:lnTo>
                <a:lnTo>
                  <a:pt x="48" y="255"/>
                </a:lnTo>
                <a:lnTo>
                  <a:pt x="47" y="256"/>
                </a:lnTo>
                <a:lnTo>
                  <a:pt x="47" y="257"/>
                </a:lnTo>
                <a:lnTo>
                  <a:pt x="47" y="257"/>
                </a:lnTo>
                <a:lnTo>
                  <a:pt x="48" y="255"/>
                </a:lnTo>
                <a:lnTo>
                  <a:pt x="48" y="255"/>
                </a:lnTo>
                <a:close/>
                <a:moveTo>
                  <a:pt x="220" y="51"/>
                </a:moveTo>
                <a:lnTo>
                  <a:pt x="220" y="51"/>
                </a:lnTo>
                <a:lnTo>
                  <a:pt x="219" y="50"/>
                </a:lnTo>
                <a:lnTo>
                  <a:pt x="219" y="50"/>
                </a:lnTo>
                <a:lnTo>
                  <a:pt x="219" y="50"/>
                </a:lnTo>
                <a:lnTo>
                  <a:pt x="219" y="50"/>
                </a:lnTo>
                <a:lnTo>
                  <a:pt x="220" y="51"/>
                </a:lnTo>
                <a:lnTo>
                  <a:pt x="220" y="51"/>
                </a:lnTo>
                <a:close/>
                <a:moveTo>
                  <a:pt x="91" y="48"/>
                </a:moveTo>
                <a:lnTo>
                  <a:pt x="91" y="48"/>
                </a:lnTo>
                <a:lnTo>
                  <a:pt x="89" y="50"/>
                </a:lnTo>
                <a:lnTo>
                  <a:pt x="89" y="51"/>
                </a:lnTo>
                <a:lnTo>
                  <a:pt x="89" y="51"/>
                </a:lnTo>
                <a:lnTo>
                  <a:pt x="91" y="48"/>
                </a:lnTo>
                <a:lnTo>
                  <a:pt x="91" y="48"/>
                </a:lnTo>
                <a:close/>
                <a:moveTo>
                  <a:pt x="243" y="138"/>
                </a:moveTo>
                <a:lnTo>
                  <a:pt x="243" y="138"/>
                </a:lnTo>
                <a:lnTo>
                  <a:pt x="243" y="141"/>
                </a:lnTo>
                <a:lnTo>
                  <a:pt x="243" y="141"/>
                </a:lnTo>
                <a:lnTo>
                  <a:pt x="244" y="139"/>
                </a:lnTo>
                <a:lnTo>
                  <a:pt x="243" y="138"/>
                </a:lnTo>
                <a:lnTo>
                  <a:pt x="243" y="138"/>
                </a:lnTo>
                <a:close/>
                <a:moveTo>
                  <a:pt x="116" y="249"/>
                </a:moveTo>
                <a:lnTo>
                  <a:pt x="116" y="249"/>
                </a:lnTo>
                <a:lnTo>
                  <a:pt x="118" y="247"/>
                </a:lnTo>
                <a:lnTo>
                  <a:pt x="116" y="245"/>
                </a:lnTo>
                <a:lnTo>
                  <a:pt x="116" y="245"/>
                </a:lnTo>
                <a:lnTo>
                  <a:pt x="116" y="249"/>
                </a:lnTo>
                <a:lnTo>
                  <a:pt x="116" y="249"/>
                </a:lnTo>
                <a:close/>
                <a:moveTo>
                  <a:pt x="232" y="44"/>
                </a:moveTo>
                <a:lnTo>
                  <a:pt x="232" y="44"/>
                </a:lnTo>
                <a:lnTo>
                  <a:pt x="232" y="44"/>
                </a:lnTo>
                <a:lnTo>
                  <a:pt x="232" y="44"/>
                </a:lnTo>
                <a:lnTo>
                  <a:pt x="229" y="41"/>
                </a:lnTo>
                <a:lnTo>
                  <a:pt x="229" y="41"/>
                </a:lnTo>
                <a:lnTo>
                  <a:pt x="232" y="44"/>
                </a:lnTo>
                <a:lnTo>
                  <a:pt x="232" y="44"/>
                </a:lnTo>
                <a:close/>
                <a:moveTo>
                  <a:pt x="118" y="262"/>
                </a:moveTo>
                <a:lnTo>
                  <a:pt x="118" y="262"/>
                </a:lnTo>
                <a:lnTo>
                  <a:pt x="118" y="263"/>
                </a:lnTo>
                <a:lnTo>
                  <a:pt x="118" y="263"/>
                </a:lnTo>
                <a:lnTo>
                  <a:pt x="118" y="263"/>
                </a:lnTo>
                <a:lnTo>
                  <a:pt x="118" y="263"/>
                </a:lnTo>
                <a:lnTo>
                  <a:pt x="119" y="262"/>
                </a:lnTo>
                <a:lnTo>
                  <a:pt x="119" y="262"/>
                </a:lnTo>
                <a:lnTo>
                  <a:pt x="118" y="262"/>
                </a:lnTo>
                <a:lnTo>
                  <a:pt x="118" y="262"/>
                </a:lnTo>
                <a:close/>
                <a:moveTo>
                  <a:pt x="229" y="95"/>
                </a:moveTo>
                <a:lnTo>
                  <a:pt x="229" y="95"/>
                </a:lnTo>
                <a:lnTo>
                  <a:pt x="230" y="95"/>
                </a:lnTo>
                <a:lnTo>
                  <a:pt x="229" y="94"/>
                </a:lnTo>
                <a:lnTo>
                  <a:pt x="229" y="94"/>
                </a:lnTo>
                <a:lnTo>
                  <a:pt x="229" y="95"/>
                </a:lnTo>
                <a:lnTo>
                  <a:pt x="229" y="95"/>
                </a:lnTo>
                <a:lnTo>
                  <a:pt x="229" y="95"/>
                </a:lnTo>
                <a:close/>
                <a:moveTo>
                  <a:pt x="230" y="205"/>
                </a:moveTo>
                <a:lnTo>
                  <a:pt x="230" y="205"/>
                </a:lnTo>
                <a:lnTo>
                  <a:pt x="230" y="205"/>
                </a:lnTo>
                <a:lnTo>
                  <a:pt x="230" y="205"/>
                </a:lnTo>
                <a:lnTo>
                  <a:pt x="230" y="202"/>
                </a:lnTo>
                <a:lnTo>
                  <a:pt x="230" y="202"/>
                </a:lnTo>
                <a:lnTo>
                  <a:pt x="230" y="203"/>
                </a:lnTo>
                <a:lnTo>
                  <a:pt x="230" y="205"/>
                </a:lnTo>
                <a:lnTo>
                  <a:pt x="230" y="205"/>
                </a:lnTo>
                <a:close/>
                <a:moveTo>
                  <a:pt x="241" y="255"/>
                </a:moveTo>
                <a:lnTo>
                  <a:pt x="241" y="255"/>
                </a:lnTo>
                <a:lnTo>
                  <a:pt x="241" y="255"/>
                </a:lnTo>
                <a:lnTo>
                  <a:pt x="241" y="255"/>
                </a:lnTo>
                <a:lnTo>
                  <a:pt x="241" y="253"/>
                </a:lnTo>
                <a:lnTo>
                  <a:pt x="241" y="252"/>
                </a:lnTo>
                <a:lnTo>
                  <a:pt x="241" y="252"/>
                </a:lnTo>
                <a:lnTo>
                  <a:pt x="241" y="255"/>
                </a:lnTo>
                <a:lnTo>
                  <a:pt x="241" y="255"/>
                </a:lnTo>
                <a:close/>
                <a:moveTo>
                  <a:pt x="118" y="239"/>
                </a:moveTo>
                <a:lnTo>
                  <a:pt x="118" y="239"/>
                </a:lnTo>
                <a:lnTo>
                  <a:pt x="118" y="239"/>
                </a:lnTo>
                <a:lnTo>
                  <a:pt x="118" y="236"/>
                </a:lnTo>
                <a:lnTo>
                  <a:pt x="118" y="236"/>
                </a:lnTo>
                <a:lnTo>
                  <a:pt x="118" y="237"/>
                </a:lnTo>
                <a:lnTo>
                  <a:pt x="118" y="239"/>
                </a:lnTo>
                <a:lnTo>
                  <a:pt x="118" y="239"/>
                </a:lnTo>
                <a:close/>
                <a:moveTo>
                  <a:pt x="61" y="313"/>
                </a:moveTo>
                <a:lnTo>
                  <a:pt x="61" y="313"/>
                </a:lnTo>
                <a:lnTo>
                  <a:pt x="61" y="313"/>
                </a:lnTo>
                <a:lnTo>
                  <a:pt x="61" y="313"/>
                </a:lnTo>
                <a:lnTo>
                  <a:pt x="61" y="311"/>
                </a:lnTo>
                <a:lnTo>
                  <a:pt x="61" y="311"/>
                </a:lnTo>
                <a:lnTo>
                  <a:pt x="60" y="313"/>
                </a:lnTo>
                <a:lnTo>
                  <a:pt x="60" y="313"/>
                </a:lnTo>
                <a:lnTo>
                  <a:pt x="61" y="313"/>
                </a:lnTo>
                <a:lnTo>
                  <a:pt x="61" y="313"/>
                </a:lnTo>
                <a:close/>
                <a:moveTo>
                  <a:pt x="250" y="191"/>
                </a:moveTo>
                <a:lnTo>
                  <a:pt x="250" y="191"/>
                </a:lnTo>
                <a:lnTo>
                  <a:pt x="250" y="192"/>
                </a:lnTo>
                <a:lnTo>
                  <a:pt x="250" y="192"/>
                </a:lnTo>
                <a:lnTo>
                  <a:pt x="251" y="191"/>
                </a:lnTo>
                <a:lnTo>
                  <a:pt x="251" y="191"/>
                </a:lnTo>
                <a:lnTo>
                  <a:pt x="250" y="191"/>
                </a:lnTo>
                <a:lnTo>
                  <a:pt x="250" y="191"/>
                </a:lnTo>
                <a:close/>
                <a:moveTo>
                  <a:pt x="243" y="165"/>
                </a:moveTo>
                <a:lnTo>
                  <a:pt x="243" y="165"/>
                </a:lnTo>
                <a:lnTo>
                  <a:pt x="244" y="165"/>
                </a:lnTo>
                <a:lnTo>
                  <a:pt x="244" y="165"/>
                </a:lnTo>
                <a:lnTo>
                  <a:pt x="244" y="164"/>
                </a:lnTo>
                <a:lnTo>
                  <a:pt x="244" y="164"/>
                </a:lnTo>
                <a:lnTo>
                  <a:pt x="243" y="165"/>
                </a:lnTo>
                <a:lnTo>
                  <a:pt x="243" y="165"/>
                </a:lnTo>
                <a:close/>
                <a:moveTo>
                  <a:pt x="24" y="289"/>
                </a:moveTo>
                <a:lnTo>
                  <a:pt x="24" y="289"/>
                </a:lnTo>
                <a:lnTo>
                  <a:pt x="25" y="291"/>
                </a:lnTo>
                <a:lnTo>
                  <a:pt x="25" y="291"/>
                </a:lnTo>
                <a:lnTo>
                  <a:pt x="25" y="291"/>
                </a:lnTo>
                <a:lnTo>
                  <a:pt x="25" y="291"/>
                </a:lnTo>
                <a:lnTo>
                  <a:pt x="24" y="289"/>
                </a:lnTo>
                <a:lnTo>
                  <a:pt x="24" y="289"/>
                </a:lnTo>
                <a:close/>
                <a:moveTo>
                  <a:pt x="61" y="100"/>
                </a:moveTo>
                <a:lnTo>
                  <a:pt x="61" y="100"/>
                </a:lnTo>
                <a:lnTo>
                  <a:pt x="60" y="102"/>
                </a:lnTo>
                <a:lnTo>
                  <a:pt x="60" y="102"/>
                </a:lnTo>
                <a:lnTo>
                  <a:pt x="61" y="101"/>
                </a:lnTo>
                <a:lnTo>
                  <a:pt x="61" y="100"/>
                </a:lnTo>
                <a:lnTo>
                  <a:pt x="61" y="100"/>
                </a:lnTo>
                <a:close/>
                <a:moveTo>
                  <a:pt x="189" y="318"/>
                </a:moveTo>
                <a:lnTo>
                  <a:pt x="189" y="318"/>
                </a:lnTo>
                <a:lnTo>
                  <a:pt x="190" y="318"/>
                </a:lnTo>
                <a:lnTo>
                  <a:pt x="190" y="318"/>
                </a:lnTo>
                <a:lnTo>
                  <a:pt x="190" y="317"/>
                </a:lnTo>
                <a:lnTo>
                  <a:pt x="190" y="317"/>
                </a:lnTo>
                <a:lnTo>
                  <a:pt x="190" y="317"/>
                </a:lnTo>
                <a:lnTo>
                  <a:pt x="190" y="317"/>
                </a:lnTo>
                <a:lnTo>
                  <a:pt x="189" y="317"/>
                </a:lnTo>
                <a:lnTo>
                  <a:pt x="189" y="317"/>
                </a:lnTo>
                <a:lnTo>
                  <a:pt x="189" y="318"/>
                </a:lnTo>
                <a:lnTo>
                  <a:pt x="189" y="318"/>
                </a:lnTo>
                <a:close/>
                <a:moveTo>
                  <a:pt x="68" y="303"/>
                </a:moveTo>
                <a:lnTo>
                  <a:pt x="68" y="303"/>
                </a:lnTo>
                <a:lnTo>
                  <a:pt x="68" y="303"/>
                </a:lnTo>
                <a:lnTo>
                  <a:pt x="68" y="303"/>
                </a:lnTo>
                <a:lnTo>
                  <a:pt x="70" y="304"/>
                </a:lnTo>
                <a:lnTo>
                  <a:pt x="70" y="304"/>
                </a:lnTo>
                <a:lnTo>
                  <a:pt x="70" y="303"/>
                </a:lnTo>
                <a:lnTo>
                  <a:pt x="68" y="303"/>
                </a:lnTo>
                <a:lnTo>
                  <a:pt x="68" y="303"/>
                </a:lnTo>
                <a:close/>
                <a:moveTo>
                  <a:pt x="43" y="124"/>
                </a:moveTo>
                <a:lnTo>
                  <a:pt x="43" y="124"/>
                </a:lnTo>
                <a:lnTo>
                  <a:pt x="43" y="124"/>
                </a:lnTo>
                <a:lnTo>
                  <a:pt x="43" y="124"/>
                </a:lnTo>
                <a:lnTo>
                  <a:pt x="44" y="124"/>
                </a:lnTo>
                <a:lnTo>
                  <a:pt x="44" y="124"/>
                </a:lnTo>
                <a:lnTo>
                  <a:pt x="44" y="122"/>
                </a:lnTo>
                <a:lnTo>
                  <a:pt x="44" y="122"/>
                </a:lnTo>
                <a:lnTo>
                  <a:pt x="44" y="122"/>
                </a:lnTo>
                <a:lnTo>
                  <a:pt x="44" y="122"/>
                </a:lnTo>
                <a:lnTo>
                  <a:pt x="43" y="124"/>
                </a:lnTo>
                <a:lnTo>
                  <a:pt x="43" y="124"/>
                </a:lnTo>
                <a:close/>
                <a:moveTo>
                  <a:pt x="257" y="250"/>
                </a:moveTo>
                <a:lnTo>
                  <a:pt x="257" y="250"/>
                </a:lnTo>
                <a:lnTo>
                  <a:pt x="259" y="247"/>
                </a:lnTo>
                <a:lnTo>
                  <a:pt x="259" y="247"/>
                </a:lnTo>
                <a:lnTo>
                  <a:pt x="257" y="249"/>
                </a:lnTo>
                <a:lnTo>
                  <a:pt x="257" y="250"/>
                </a:lnTo>
                <a:lnTo>
                  <a:pt x="257" y="250"/>
                </a:lnTo>
                <a:close/>
                <a:moveTo>
                  <a:pt x="62" y="60"/>
                </a:moveTo>
                <a:lnTo>
                  <a:pt x="62" y="60"/>
                </a:lnTo>
                <a:lnTo>
                  <a:pt x="62" y="61"/>
                </a:lnTo>
                <a:lnTo>
                  <a:pt x="62" y="61"/>
                </a:lnTo>
                <a:lnTo>
                  <a:pt x="64" y="61"/>
                </a:lnTo>
                <a:lnTo>
                  <a:pt x="65" y="60"/>
                </a:lnTo>
                <a:lnTo>
                  <a:pt x="65" y="60"/>
                </a:lnTo>
                <a:lnTo>
                  <a:pt x="62" y="60"/>
                </a:lnTo>
                <a:lnTo>
                  <a:pt x="62" y="60"/>
                </a:lnTo>
                <a:close/>
                <a:moveTo>
                  <a:pt x="244" y="191"/>
                </a:moveTo>
                <a:lnTo>
                  <a:pt x="244" y="191"/>
                </a:lnTo>
                <a:lnTo>
                  <a:pt x="244" y="189"/>
                </a:lnTo>
                <a:lnTo>
                  <a:pt x="246" y="189"/>
                </a:lnTo>
                <a:lnTo>
                  <a:pt x="246" y="189"/>
                </a:lnTo>
                <a:lnTo>
                  <a:pt x="244" y="189"/>
                </a:lnTo>
                <a:lnTo>
                  <a:pt x="244" y="191"/>
                </a:lnTo>
                <a:lnTo>
                  <a:pt x="244" y="191"/>
                </a:lnTo>
                <a:close/>
                <a:moveTo>
                  <a:pt x="112" y="245"/>
                </a:moveTo>
                <a:lnTo>
                  <a:pt x="112" y="245"/>
                </a:lnTo>
                <a:lnTo>
                  <a:pt x="114" y="245"/>
                </a:lnTo>
                <a:lnTo>
                  <a:pt x="114" y="245"/>
                </a:lnTo>
                <a:lnTo>
                  <a:pt x="114" y="242"/>
                </a:lnTo>
                <a:lnTo>
                  <a:pt x="114" y="242"/>
                </a:lnTo>
                <a:lnTo>
                  <a:pt x="112" y="243"/>
                </a:lnTo>
                <a:lnTo>
                  <a:pt x="112" y="245"/>
                </a:lnTo>
                <a:lnTo>
                  <a:pt x="112" y="245"/>
                </a:lnTo>
                <a:close/>
                <a:moveTo>
                  <a:pt x="222" y="57"/>
                </a:moveTo>
                <a:lnTo>
                  <a:pt x="222" y="57"/>
                </a:lnTo>
                <a:lnTo>
                  <a:pt x="222" y="58"/>
                </a:lnTo>
                <a:lnTo>
                  <a:pt x="222" y="60"/>
                </a:lnTo>
                <a:lnTo>
                  <a:pt x="222" y="60"/>
                </a:lnTo>
                <a:lnTo>
                  <a:pt x="222" y="57"/>
                </a:lnTo>
                <a:lnTo>
                  <a:pt x="222" y="57"/>
                </a:lnTo>
                <a:close/>
                <a:moveTo>
                  <a:pt x="31" y="142"/>
                </a:moveTo>
                <a:lnTo>
                  <a:pt x="31" y="142"/>
                </a:lnTo>
                <a:lnTo>
                  <a:pt x="30" y="144"/>
                </a:lnTo>
                <a:lnTo>
                  <a:pt x="30" y="144"/>
                </a:lnTo>
                <a:lnTo>
                  <a:pt x="31" y="144"/>
                </a:lnTo>
                <a:lnTo>
                  <a:pt x="31" y="144"/>
                </a:lnTo>
                <a:lnTo>
                  <a:pt x="31" y="142"/>
                </a:lnTo>
                <a:lnTo>
                  <a:pt x="31" y="142"/>
                </a:lnTo>
                <a:close/>
                <a:moveTo>
                  <a:pt x="44" y="313"/>
                </a:moveTo>
                <a:lnTo>
                  <a:pt x="44" y="313"/>
                </a:lnTo>
                <a:lnTo>
                  <a:pt x="44" y="313"/>
                </a:lnTo>
                <a:lnTo>
                  <a:pt x="44" y="313"/>
                </a:lnTo>
                <a:lnTo>
                  <a:pt x="44" y="314"/>
                </a:lnTo>
                <a:lnTo>
                  <a:pt x="44" y="314"/>
                </a:lnTo>
                <a:lnTo>
                  <a:pt x="45" y="316"/>
                </a:lnTo>
                <a:lnTo>
                  <a:pt x="45" y="316"/>
                </a:lnTo>
                <a:lnTo>
                  <a:pt x="45" y="316"/>
                </a:lnTo>
                <a:lnTo>
                  <a:pt x="45" y="316"/>
                </a:lnTo>
                <a:lnTo>
                  <a:pt x="44" y="313"/>
                </a:lnTo>
                <a:lnTo>
                  <a:pt x="44" y="313"/>
                </a:lnTo>
                <a:close/>
                <a:moveTo>
                  <a:pt x="213" y="301"/>
                </a:moveTo>
                <a:lnTo>
                  <a:pt x="213" y="301"/>
                </a:lnTo>
                <a:lnTo>
                  <a:pt x="212" y="303"/>
                </a:lnTo>
                <a:lnTo>
                  <a:pt x="210" y="304"/>
                </a:lnTo>
                <a:lnTo>
                  <a:pt x="210" y="304"/>
                </a:lnTo>
                <a:lnTo>
                  <a:pt x="213" y="301"/>
                </a:lnTo>
                <a:lnTo>
                  <a:pt x="213" y="301"/>
                </a:lnTo>
                <a:close/>
                <a:moveTo>
                  <a:pt x="77" y="331"/>
                </a:moveTo>
                <a:lnTo>
                  <a:pt x="77" y="331"/>
                </a:lnTo>
                <a:lnTo>
                  <a:pt x="79" y="333"/>
                </a:lnTo>
                <a:lnTo>
                  <a:pt x="79" y="333"/>
                </a:lnTo>
                <a:lnTo>
                  <a:pt x="78" y="331"/>
                </a:lnTo>
                <a:lnTo>
                  <a:pt x="78" y="331"/>
                </a:lnTo>
                <a:lnTo>
                  <a:pt x="77" y="331"/>
                </a:lnTo>
                <a:lnTo>
                  <a:pt x="77" y="331"/>
                </a:lnTo>
                <a:close/>
                <a:moveTo>
                  <a:pt x="263" y="256"/>
                </a:moveTo>
                <a:lnTo>
                  <a:pt x="263" y="256"/>
                </a:lnTo>
                <a:lnTo>
                  <a:pt x="261" y="257"/>
                </a:lnTo>
                <a:lnTo>
                  <a:pt x="261" y="259"/>
                </a:lnTo>
                <a:lnTo>
                  <a:pt x="261" y="259"/>
                </a:lnTo>
                <a:lnTo>
                  <a:pt x="263" y="256"/>
                </a:lnTo>
                <a:lnTo>
                  <a:pt x="263" y="256"/>
                </a:lnTo>
                <a:close/>
                <a:moveTo>
                  <a:pt x="82" y="324"/>
                </a:moveTo>
                <a:lnTo>
                  <a:pt x="82" y="324"/>
                </a:lnTo>
                <a:lnTo>
                  <a:pt x="81" y="326"/>
                </a:lnTo>
                <a:lnTo>
                  <a:pt x="81" y="326"/>
                </a:lnTo>
                <a:lnTo>
                  <a:pt x="82" y="327"/>
                </a:lnTo>
                <a:lnTo>
                  <a:pt x="82" y="327"/>
                </a:lnTo>
                <a:lnTo>
                  <a:pt x="82" y="326"/>
                </a:lnTo>
                <a:lnTo>
                  <a:pt x="82" y="324"/>
                </a:lnTo>
                <a:lnTo>
                  <a:pt x="82" y="324"/>
                </a:lnTo>
                <a:close/>
                <a:moveTo>
                  <a:pt x="257" y="188"/>
                </a:moveTo>
                <a:lnTo>
                  <a:pt x="257" y="188"/>
                </a:lnTo>
                <a:lnTo>
                  <a:pt x="257" y="188"/>
                </a:lnTo>
                <a:lnTo>
                  <a:pt x="257" y="188"/>
                </a:lnTo>
                <a:lnTo>
                  <a:pt x="254" y="189"/>
                </a:lnTo>
                <a:lnTo>
                  <a:pt x="254" y="189"/>
                </a:lnTo>
                <a:lnTo>
                  <a:pt x="254" y="189"/>
                </a:lnTo>
                <a:lnTo>
                  <a:pt x="254" y="189"/>
                </a:lnTo>
                <a:lnTo>
                  <a:pt x="257" y="188"/>
                </a:lnTo>
                <a:lnTo>
                  <a:pt x="257" y="188"/>
                </a:lnTo>
                <a:close/>
                <a:moveTo>
                  <a:pt x="45" y="210"/>
                </a:moveTo>
                <a:lnTo>
                  <a:pt x="45" y="210"/>
                </a:lnTo>
                <a:lnTo>
                  <a:pt x="45" y="212"/>
                </a:lnTo>
                <a:lnTo>
                  <a:pt x="45" y="212"/>
                </a:lnTo>
                <a:lnTo>
                  <a:pt x="47" y="210"/>
                </a:lnTo>
                <a:lnTo>
                  <a:pt x="45" y="210"/>
                </a:lnTo>
                <a:lnTo>
                  <a:pt x="45" y="210"/>
                </a:lnTo>
                <a:close/>
                <a:moveTo>
                  <a:pt x="230" y="185"/>
                </a:moveTo>
                <a:lnTo>
                  <a:pt x="230" y="185"/>
                </a:lnTo>
                <a:lnTo>
                  <a:pt x="232" y="183"/>
                </a:lnTo>
                <a:lnTo>
                  <a:pt x="232" y="182"/>
                </a:lnTo>
                <a:lnTo>
                  <a:pt x="232" y="182"/>
                </a:lnTo>
                <a:lnTo>
                  <a:pt x="230" y="185"/>
                </a:lnTo>
                <a:lnTo>
                  <a:pt x="230" y="185"/>
                </a:lnTo>
                <a:close/>
                <a:moveTo>
                  <a:pt x="219" y="71"/>
                </a:moveTo>
                <a:lnTo>
                  <a:pt x="219" y="71"/>
                </a:lnTo>
                <a:lnTo>
                  <a:pt x="217" y="73"/>
                </a:lnTo>
                <a:lnTo>
                  <a:pt x="219" y="74"/>
                </a:lnTo>
                <a:lnTo>
                  <a:pt x="219" y="74"/>
                </a:lnTo>
                <a:lnTo>
                  <a:pt x="219" y="71"/>
                </a:lnTo>
                <a:lnTo>
                  <a:pt x="219" y="71"/>
                </a:lnTo>
                <a:close/>
                <a:moveTo>
                  <a:pt x="45" y="218"/>
                </a:moveTo>
                <a:lnTo>
                  <a:pt x="45" y="218"/>
                </a:lnTo>
                <a:lnTo>
                  <a:pt x="48" y="216"/>
                </a:lnTo>
                <a:lnTo>
                  <a:pt x="48" y="216"/>
                </a:lnTo>
                <a:lnTo>
                  <a:pt x="47" y="216"/>
                </a:lnTo>
                <a:lnTo>
                  <a:pt x="45" y="218"/>
                </a:lnTo>
                <a:lnTo>
                  <a:pt x="45" y="218"/>
                </a:lnTo>
                <a:close/>
                <a:moveTo>
                  <a:pt x="118" y="36"/>
                </a:moveTo>
                <a:lnTo>
                  <a:pt x="118" y="36"/>
                </a:lnTo>
                <a:lnTo>
                  <a:pt x="118" y="36"/>
                </a:lnTo>
                <a:lnTo>
                  <a:pt x="118" y="36"/>
                </a:lnTo>
                <a:lnTo>
                  <a:pt x="118" y="39"/>
                </a:lnTo>
                <a:lnTo>
                  <a:pt x="118" y="39"/>
                </a:lnTo>
                <a:lnTo>
                  <a:pt x="118" y="37"/>
                </a:lnTo>
                <a:lnTo>
                  <a:pt x="118" y="36"/>
                </a:lnTo>
                <a:lnTo>
                  <a:pt x="118" y="36"/>
                </a:lnTo>
                <a:close/>
                <a:moveTo>
                  <a:pt x="67" y="61"/>
                </a:moveTo>
                <a:lnTo>
                  <a:pt x="67" y="61"/>
                </a:lnTo>
                <a:lnTo>
                  <a:pt x="68" y="61"/>
                </a:lnTo>
                <a:lnTo>
                  <a:pt x="68" y="61"/>
                </a:lnTo>
                <a:lnTo>
                  <a:pt x="67" y="58"/>
                </a:lnTo>
                <a:lnTo>
                  <a:pt x="67" y="58"/>
                </a:lnTo>
                <a:lnTo>
                  <a:pt x="67" y="61"/>
                </a:lnTo>
                <a:lnTo>
                  <a:pt x="67" y="61"/>
                </a:lnTo>
                <a:close/>
                <a:moveTo>
                  <a:pt x="168" y="145"/>
                </a:moveTo>
                <a:lnTo>
                  <a:pt x="168" y="145"/>
                </a:lnTo>
                <a:lnTo>
                  <a:pt x="166" y="149"/>
                </a:lnTo>
                <a:lnTo>
                  <a:pt x="166" y="149"/>
                </a:lnTo>
                <a:lnTo>
                  <a:pt x="168" y="149"/>
                </a:lnTo>
                <a:lnTo>
                  <a:pt x="168" y="149"/>
                </a:lnTo>
                <a:lnTo>
                  <a:pt x="168" y="145"/>
                </a:lnTo>
                <a:lnTo>
                  <a:pt x="168" y="145"/>
                </a:lnTo>
                <a:close/>
                <a:moveTo>
                  <a:pt x="223" y="144"/>
                </a:moveTo>
                <a:lnTo>
                  <a:pt x="223" y="144"/>
                </a:lnTo>
                <a:lnTo>
                  <a:pt x="223" y="144"/>
                </a:lnTo>
                <a:lnTo>
                  <a:pt x="223" y="144"/>
                </a:lnTo>
                <a:lnTo>
                  <a:pt x="222" y="145"/>
                </a:lnTo>
                <a:lnTo>
                  <a:pt x="222" y="145"/>
                </a:lnTo>
                <a:lnTo>
                  <a:pt x="222" y="145"/>
                </a:lnTo>
                <a:lnTo>
                  <a:pt x="222" y="145"/>
                </a:lnTo>
                <a:lnTo>
                  <a:pt x="223" y="145"/>
                </a:lnTo>
                <a:lnTo>
                  <a:pt x="223" y="145"/>
                </a:lnTo>
                <a:lnTo>
                  <a:pt x="223" y="144"/>
                </a:lnTo>
                <a:lnTo>
                  <a:pt x="223" y="144"/>
                </a:lnTo>
                <a:close/>
                <a:moveTo>
                  <a:pt x="243" y="124"/>
                </a:moveTo>
                <a:lnTo>
                  <a:pt x="243" y="124"/>
                </a:lnTo>
                <a:lnTo>
                  <a:pt x="241" y="125"/>
                </a:lnTo>
                <a:lnTo>
                  <a:pt x="241" y="125"/>
                </a:lnTo>
                <a:lnTo>
                  <a:pt x="241" y="125"/>
                </a:lnTo>
                <a:lnTo>
                  <a:pt x="241" y="125"/>
                </a:lnTo>
                <a:lnTo>
                  <a:pt x="243" y="125"/>
                </a:lnTo>
                <a:lnTo>
                  <a:pt x="243" y="124"/>
                </a:lnTo>
                <a:lnTo>
                  <a:pt x="243" y="124"/>
                </a:lnTo>
                <a:close/>
                <a:moveTo>
                  <a:pt x="92" y="333"/>
                </a:moveTo>
                <a:lnTo>
                  <a:pt x="92" y="333"/>
                </a:lnTo>
                <a:lnTo>
                  <a:pt x="92" y="334"/>
                </a:lnTo>
                <a:lnTo>
                  <a:pt x="92" y="336"/>
                </a:lnTo>
                <a:lnTo>
                  <a:pt x="92" y="336"/>
                </a:lnTo>
                <a:lnTo>
                  <a:pt x="92" y="333"/>
                </a:lnTo>
                <a:lnTo>
                  <a:pt x="92" y="333"/>
                </a:lnTo>
                <a:close/>
                <a:moveTo>
                  <a:pt x="64" y="24"/>
                </a:moveTo>
                <a:lnTo>
                  <a:pt x="64" y="24"/>
                </a:lnTo>
                <a:lnTo>
                  <a:pt x="65" y="24"/>
                </a:lnTo>
                <a:lnTo>
                  <a:pt x="65" y="24"/>
                </a:lnTo>
                <a:lnTo>
                  <a:pt x="67" y="23"/>
                </a:lnTo>
                <a:lnTo>
                  <a:pt x="67" y="23"/>
                </a:lnTo>
                <a:lnTo>
                  <a:pt x="67" y="23"/>
                </a:lnTo>
                <a:lnTo>
                  <a:pt x="67" y="23"/>
                </a:lnTo>
                <a:lnTo>
                  <a:pt x="64" y="24"/>
                </a:lnTo>
                <a:lnTo>
                  <a:pt x="64" y="24"/>
                </a:lnTo>
                <a:close/>
                <a:moveTo>
                  <a:pt x="25" y="183"/>
                </a:moveTo>
                <a:lnTo>
                  <a:pt x="25" y="183"/>
                </a:lnTo>
                <a:lnTo>
                  <a:pt x="27" y="182"/>
                </a:lnTo>
                <a:lnTo>
                  <a:pt x="27" y="182"/>
                </a:lnTo>
                <a:lnTo>
                  <a:pt x="27" y="182"/>
                </a:lnTo>
                <a:lnTo>
                  <a:pt x="25" y="182"/>
                </a:lnTo>
                <a:lnTo>
                  <a:pt x="25" y="183"/>
                </a:lnTo>
                <a:lnTo>
                  <a:pt x="25" y="183"/>
                </a:lnTo>
                <a:close/>
                <a:moveTo>
                  <a:pt x="229" y="61"/>
                </a:moveTo>
                <a:lnTo>
                  <a:pt x="229" y="61"/>
                </a:lnTo>
                <a:lnTo>
                  <a:pt x="230" y="63"/>
                </a:lnTo>
                <a:lnTo>
                  <a:pt x="230" y="63"/>
                </a:lnTo>
                <a:lnTo>
                  <a:pt x="230" y="63"/>
                </a:lnTo>
                <a:lnTo>
                  <a:pt x="230" y="63"/>
                </a:lnTo>
                <a:lnTo>
                  <a:pt x="230" y="61"/>
                </a:lnTo>
                <a:lnTo>
                  <a:pt x="230" y="61"/>
                </a:lnTo>
                <a:lnTo>
                  <a:pt x="229" y="61"/>
                </a:lnTo>
                <a:lnTo>
                  <a:pt x="229" y="61"/>
                </a:lnTo>
                <a:close/>
                <a:moveTo>
                  <a:pt x="23" y="186"/>
                </a:moveTo>
                <a:lnTo>
                  <a:pt x="23" y="186"/>
                </a:lnTo>
                <a:lnTo>
                  <a:pt x="24" y="186"/>
                </a:lnTo>
                <a:lnTo>
                  <a:pt x="23" y="185"/>
                </a:lnTo>
                <a:lnTo>
                  <a:pt x="23" y="185"/>
                </a:lnTo>
                <a:lnTo>
                  <a:pt x="23" y="186"/>
                </a:lnTo>
                <a:lnTo>
                  <a:pt x="23" y="186"/>
                </a:lnTo>
                <a:close/>
                <a:moveTo>
                  <a:pt x="33" y="210"/>
                </a:moveTo>
                <a:lnTo>
                  <a:pt x="33" y="210"/>
                </a:lnTo>
                <a:lnTo>
                  <a:pt x="31" y="212"/>
                </a:lnTo>
                <a:lnTo>
                  <a:pt x="31" y="212"/>
                </a:lnTo>
                <a:lnTo>
                  <a:pt x="31" y="212"/>
                </a:lnTo>
                <a:lnTo>
                  <a:pt x="33" y="210"/>
                </a:lnTo>
                <a:lnTo>
                  <a:pt x="33" y="210"/>
                </a:lnTo>
                <a:close/>
                <a:moveTo>
                  <a:pt x="254" y="193"/>
                </a:moveTo>
                <a:lnTo>
                  <a:pt x="254" y="193"/>
                </a:lnTo>
                <a:lnTo>
                  <a:pt x="257" y="192"/>
                </a:lnTo>
                <a:lnTo>
                  <a:pt x="257" y="192"/>
                </a:lnTo>
                <a:lnTo>
                  <a:pt x="254" y="192"/>
                </a:lnTo>
                <a:lnTo>
                  <a:pt x="254" y="193"/>
                </a:lnTo>
                <a:lnTo>
                  <a:pt x="254" y="193"/>
                </a:lnTo>
                <a:close/>
                <a:moveTo>
                  <a:pt x="266" y="154"/>
                </a:moveTo>
                <a:lnTo>
                  <a:pt x="266" y="154"/>
                </a:lnTo>
                <a:lnTo>
                  <a:pt x="264" y="154"/>
                </a:lnTo>
                <a:lnTo>
                  <a:pt x="264" y="155"/>
                </a:lnTo>
                <a:lnTo>
                  <a:pt x="264" y="155"/>
                </a:lnTo>
                <a:lnTo>
                  <a:pt x="266" y="154"/>
                </a:lnTo>
                <a:lnTo>
                  <a:pt x="266" y="154"/>
                </a:lnTo>
                <a:close/>
                <a:moveTo>
                  <a:pt x="212" y="85"/>
                </a:moveTo>
                <a:lnTo>
                  <a:pt x="212" y="85"/>
                </a:lnTo>
                <a:lnTo>
                  <a:pt x="213" y="88"/>
                </a:lnTo>
                <a:lnTo>
                  <a:pt x="213" y="88"/>
                </a:lnTo>
                <a:lnTo>
                  <a:pt x="213" y="85"/>
                </a:lnTo>
                <a:lnTo>
                  <a:pt x="212" y="85"/>
                </a:lnTo>
                <a:lnTo>
                  <a:pt x="212" y="85"/>
                </a:lnTo>
                <a:close/>
                <a:moveTo>
                  <a:pt x="108" y="203"/>
                </a:moveTo>
                <a:lnTo>
                  <a:pt x="108" y="203"/>
                </a:lnTo>
                <a:lnTo>
                  <a:pt x="108" y="203"/>
                </a:lnTo>
                <a:lnTo>
                  <a:pt x="108" y="203"/>
                </a:lnTo>
                <a:lnTo>
                  <a:pt x="108" y="205"/>
                </a:lnTo>
                <a:lnTo>
                  <a:pt x="108" y="205"/>
                </a:lnTo>
                <a:lnTo>
                  <a:pt x="109" y="203"/>
                </a:lnTo>
                <a:lnTo>
                  <a:pt x="109" y="203"/>
                </a:lnTo>
                <a:lnTo>
                  <a:pt x="108" y="203"/>
                </a:lnTo>
                <a:lnTo>
                  <a:pt x="108" y="203"/>
                </a:lnTo>
                <a:close/>
                <a:moveTo>
                  <a:pt x="200" y="159"/>
                </a:moveTo>
                <a:lnTo>
                  <a:pt x="200" y="159"/>
                </a:lnTo>
                <a:lnTo>
                  <a:pt x="200" y="158"/>
                </a:lnTo>
                <a:lnTo>
                  <a:pt x="200" y="158"/>
                </a:lnTo>
                <a:lnTo>
                  <a:pt x="199" y="158"/>
                </a:lnTo>
                <a:lnTo>
                  <a:pt x="199" y="158"/>
                </a:lnTo>
                <a:lnTo>
                  <a:pt x="199" y="159"/>
                </a:lnTo>
                <a:lnTo>
                  <a:pt x="200" y="159"/>
                </a:lnTo>
                <a:lnTo>
                  <a:pt x="200" y="159"/>
                </a:lnTo>
                <a:close/>
                <a:moveTo>
                  <a:pt x="4" y="174"/>
                </a:moveTo>
                <a:lnTo>
                  <a:pt x="4" y="174"/>
                </a:lnTo>
                <a:lnTo>
                  <a:pt x="4" y="174"/>
                </a:lnTo>
                <a:lnTo>
                  <a:pt x="4" y="174"/>
                </a:lnTo>
                <a:lnTo>
                  <a:pt x="4" y="169"/>
                </a:lnTo>
                <a:lnTo>
                  <a:pt x="4" y="169"/>
                </a:lnTo>
                <a:lnTo>
                  <a:pt x="4" y="169"/>
                </a:lnTo>
                <a:lnTo>
                  <a:pt x="4" y="169"/>
                </a:lnTo>
                <a:lnTo>
                  <a:pt x="4" y="174"/>
                </a:lnTo>
                <a:lnTo>
                  <a:pt x="4" y="174"/>
                </a:lnTo>
                <a:close/>
                <a:moveTo>
                  <a:pt x="234" y="105"/>
                </a:moveTo>
                <a:lnTo>
                  <a:pt x="234" y="105"/>
                </a:lnTo>
                <a:lnTo>
                  <a:pt x="234" y="107"/>
                </a:lnTo>
                <a:lnTo>
                  <a:pt x="234" y="107"/>
                </a:lnTo>
                <a:lnTo>
                  <a:pt x="234" y="107"/>
                </a:lnTo>
                <a:lnTo>
                  <a:pt x="234" y="107"/>
                </a:lnTo>
                <a:lnTo>
                  <a:pt x="234" y="107"/>
                </a:lnTo>
                <a:lnTo>
                  <a:pt x="234" y="105"/>
                </a:lnTo>
                <a:lnTo>
                  <a:pt x="234" y="105"/>
                </a:lnTo>
                <a:close/>
                <a:moveTo>
                  <a:pt x="234" y="85"/>
                </a:moveTo>
                <a:lnTo>
                  <a:pt x="234" y="85"/>
                </a:lnTo>
                <a:lnTo>
                  <a:pt x="234" y="85"/>
                </a:lnTo>
                <a:lnTo>
                  <a:pt x="236" y="84"/>
                </a:lnTo>
                <a:lnTo>
                  <a:pt x="236" y="84"/>
                </a:lnTo>
                <a:lnTo>
                  <a:pt x="234" y="84"/>
                </a:lnTo>
                <a:lnTo>
                  <a:pt x="234" y="84"/>
                </a:lnTo>
                <a:lnTo>
                  <a:pt x="234" y="85"/>
                </a:lnTo>
                <a:lnTo>
                  <a:pt x="234" y="85"/>
                </a:lnTo>
                <a:close/>
                <a:moveTo>
                  <a:pt x="216" y="67"/>
                </a:moveTo>
                <a:lnTo>
                  <a:pt x="216" y="67"/>
                </a:lnTo>
                <a:lnTo>
                  <a:pt x="216" y="67"/>
                </a:lnTo>
                <a:lnTo>
                  <a:pt x="216" y="67"/>
                </a:lnTo>
                <a:lnTo>
                  <a:pt x="216" y="68"/>
                </a:lnTo>
                <a:lnTo>
                  <a:pt x="216" y="68"/>
                </a:lnTo>
                <a:lnTo>
                  <a:pt x="216" y="67"/>
                </a:lnTo>
                <a:lnTo>
                  <a:pt x="216" y="67"/>
                </a:lnTo>
                <a:close/>
                <a:moveTo>
                  <a:pt x="250" y="215"/>
                </a:moveTo>
                <a:lnTo>
                  <a:pt x="250" y="215"/>
                </a:lnTo>
                <a:lnTo>
                  <a:pt x="251" y="215"/>
                </a:lnTo>
                <a:lnTo>
                  <a:pt x="251" y="213"/>
                </a:lnTo>
                <a:lnTo>
                  <a:pt x="251" y="213"/>
                </a:lnTo>
                <a:lnTo>
                  <a:pt x="250" y="215"/>
                </a:lnTo>
                <a:lnTo>
                  <a:pt x="250" y="215"/>
                </a:lnTo>
                <a:close/>
                <a:moveTo>
                  <a:pt x="43" y="264"/>
                </a:moveTo>
                <a:lnTo>
                  <a:pt x="43" y="264"/>
                </a:lnTo>
                <a:lnTo>
                  <a:pt x="41" y="262"/>
                </a:lnTo>
                <a:lnTo>
                  <a:pt x="41" y="262"/>
                </a:lnTo>
                <a:lnTo>
                  <a:pt x="43" y="264"/>
                </a:lnTo>
                <a:lnTo>
                  <a:pt x="43" y="264"/>
                </a:lnTo>
                <a:close/>
                <a:moveTo>
                  <a:pt x="219" y="314"/>
                </a:moveTo>
                <a:lnTo>
                  <a:pt x="219" y="314"/>
                </a:lnTo>
                <a:lnTo>
                  <a:pt x="219" y="314"/>
                </a:lnTo>
                <a:lnTo>
                  <a:pt x="219" y="314"/>
                </a:lnTo>
                <a:lnTo>
                  <a:pt x="220" y="311"/>
                </a:lnTo>
                <a:lnTo>
                  <a:pt x="220" y="311"/>
                </a:lnTo>
                <a:lnTo>
                  <a:pt x="220" y="311"/>
                </a:lnTo>
                <a:lnTo>
                  <a:pt x="220" y="311"/>
                </a:lnTo>
                <a:lnTo>
                  <a:pt x="219" y="314"/>
                </a:lnTo>
                <a:lnTo>
                  <a:pt x="219" y="314"/>
                </a:lnTo>
                <a:close/>
                <a:moveTo>
                  <a:pt x="251" y="202"/>
                </a:moveTo>
                <a:lnTo>
                  <a:pt x="251" y="202"/>
                </a:lnTo>
                <a:lnTo>
                  <a:pt x="250" y="203"/>
                </a:lnTo>
                <a:lnTo>
                  <a:pt x="250" y="203"/>
                </a:lnTo>
                <a:lnTo>
                  <a:pt x="250" y="203"/>
                </a:lnTo>
                <a:lnTo>
                  <a:pt x="250" y="203"/>
                </a:lnTo>
                <a:lnTo>
                  <a:pt x="251" y="202"/>
                </a:lnTo>
                <a:lnTo>
                  <a:pt x="251" y="202"/>
                </a:lnTo>
                <a:lnTo>
                  <a:pt x="251" y="202"/>
                </a:lnTo>
                <a:lnTo>
                  <a:pt x="251" y="202"/>
                </a:lnTo>
                <a:close/>
                <a:moveTo>
                  <a:pt x="180" y="30"/>
                </a:moveTo>
                <a:lnTo>
                  <a:pt x="180" y="30"/>
                </a:lnTo>
                <a:lnTo>
                  <a:pt x="182" y="29"/>
                </a:lnTo>
                <a:lnTo>
                  <a:pt x="182" y="29"/>
                </a:lnTo>
                <a:lnTo>
                  <a:pt x="180" y="27"/>
                </a:lnTo>
                <a:lnTo>
                  <a:pt x="180" y="27"/>
                </a:lnTo>
                <a:lnTo>
                  <a:pt x="180" y="30"/>
                </a:lnTo>
                <a:lnTo>
                  <a:pt x="180" y="30"/>
                </a:lnTo>
                <a:close/>
                <a:moveTo>
                  <a:pt x="219" y="309"/>
                </a:moveTo>
                <a:lnTo>
                  <a:pt x="219" y="309"/>
                </a:lnTo>
                <a:lnTo>
                  <a:pt x="219" y="309"/>
                </a:lnTo>
                <a:lnTo>
                  <a:pt x="219" y="309"/>
                </a:lnTo>
                <a:lnTo>
                  <a:pt x="217" y="311"/>
                </a:lnTo>
                <a:lnTo>
                  <a:pt x="217" y="311"/>
                </a:lnTo>
                <a:lnTo>
                  <a:pt x="219" y="309"/>
                </a:lnTo>
                <a:lnTo>
                  <a:pt x="219" y="309"/>
                </a:lnTo>
                <a:close/>
                <a:moveTo>
                  <a:pt x="186" y="156"/>
                </a:moveTo>
                <a:lnTo>
                  <a:pt x="186" y="156"/>
                </a:lnTo>
                <a:lnTo>
                  <a:pt x="189" y="158"/>
                </a:lnTo>
                <a:lnTo>
                  <a:pt x="189" y="158"/>
                </a:lnTo>
                <a:lnTo>
                  <a:pt x="187" y="156"/>
                </a:lnTo>
                <a:lnTo>
                  <a:pt x="186" y="156"/>
                </a:lnTo>
                <a:lnTo>
                  <a:pt x="186" y="156"/>
                </a:lnTo>
                <a:close/>
                <a:moveTo>
                  <a:pt x="257" y="149"/>
                </a:moveTo>
                <a:lnTo>
                  <a:pt x="257" y="149"/>
                </a:lnTo>
                <a:lnTo>
                  <a:pt x="257" y="152"/>
                </a:lnTo>
                <a:lnTo>
                  <a:pt x="257" y="152"/>
                </a:lnTo>
                <a:lnTo>
                  <a:pt x="257" y="149"/>
                </a:lnTo>
                <a:lnTo>
                  <a:pt x="257" y="149"/>
                </a:lnTo>
                <a:close/>
                <a:moveTo>
                  <a:pt x="65" y="198"/>
                </a:moveTo>
                <a:lnTo>
                  <a:pt x="65" y="198"/>
                </a:lnTo>
                <a:lnTo>
                  <a:pt x="64" y="198"/>
                </a:lnTo>
                <a:lnTo>
                  <a:pt x="64" y="198"/>
                </a:lnTo>
                <a:lnTo>
                  <a:pt x="64" y="199"/>
                </a:lnTo>
                <a:lnTo>
                  <a:pt x="64" y="199"/>
                </a:lnTo>
                <a:lnTo>
                  <a:pt x="65" y="198"/>
                </a:lnTo>
                <a:lnTo>
                  <a:pt x="65" y="198"/>
                </a:lnTo>
                <a:lnTo>
                  <a:pt x="65" y="198"/>
                </a:lnTo>
                <a:lnTo>
                  <a:pt x="65" y="198"/>
                </a:lnTo>
                <a:close/>
                <a:moveTo>
                  <a:pt x="216" y="61"/>
                </a:moveTo>
                <a:lnTo>
                  <a:pt x="216" y="61"/>
                </a:lnTo>
                <a:lnTo>
                  <a:pt x="216" y="63"/>
                </a:lnTo>
                <a:lnTo>
                  <a:pt x="216" y="63"/>
                </a:lnTo>
                <a:lnTo>
                  <a:pt x="216" y="63"/>
                </a:lnTo>
                <a:lnTo>
                  <a:pt x="217" y="63"/>
                </a:lnTo>
                <a:lnTo>
                  <a:pt x="217" y="63"/>
                </a:lnTo>
                <a:lnTo>
                  <a:pt x="216" y="61"/>
                </a:lnTo>
                <a:lnTo>
                  <a:pt x="216" y="61"/>
                </a:lnTo>
                <a:close/>
                <a:moveTo>
                  <a:pt x="30" y="188"/>
                </a:moveTo>
                <a:lnTo>
                  <a:pt x="30" y="188"/>
                </a:lnTo>
                <a:lnTo>
                  <a:pt x="30" y="189"/>
                </a:lnTo>
                <a:lnTo>
                  <a:pt x="30" y="189"/>
                </a:lnTo>
                <a:lnTo>
                  <a:pt x="31" y="189"/>
                </a:lnTo>
                <a:lnTo>
                  <a:pt x="30" y="188"/>
                </a:lnTo>
                <a:lnTo>
                  <a:pt x="30" y="188"/>
                </a:lnTo>
                <a:close/>
                <a:moveTo>
                  <a:pt x="222" y="70"/>
                </a:moveTo>
                <a:lnTo>
                  <a:pt x="222" y="70"/>
                </a:lnTo>
                <a:lnTo>
                  <a:pt x="223" y="71"/>
                </a:lnTo>
                <a:lnTo>
                  <a:pt x="223" y="71"/>
                </a:lnTo>
                <a:lnTo>
                  <a:pt x="223" y="71"/>
                </a:lnTo>
                <a:lnTo>
                  <a:pt x="223" y="71"/>
                </a:lnTo>
                <a:lnTo>
                  <a:pt x="223" y="68"/>
                </a:lnTo>
                <a:lnTo>
                  <a:pt x="223" y="68"/>
                </a:lnTo>
                <a:lnTo>
                  <a:pt x="222" y="70"/>
                </a:lnTo>
                <a:lnTo>
                  <a:pt x="222" y="70"/>
                </a:lnTo>
                <a:close/>
                <a:moveTo>
                  <a:pt x="220" y="71"/>
                </a:moveTo>
                <a:lnTo>
                  <a:pt x="220" y="71"/>
                </a:lnTo>
                <a:lnTo>
                  <a:pt x="220" y="74"/>
                </a:lnTo>
                <a:lnTo>
                  <a:pt x="220" y="74"/>
                </a:lnTo>
                <a:lnTo>
                  <a:pt x="222" y="73"/>
                </a:lnTo>
                <a:lnTo>
                  <a:pt x="222" y="73"/>
                </a:lnTo>
                <a:lnTo>
                  <a:pt x="220" y="71"/>
                </a:lnTo>
                <a:lnTo>
                  <a:pt x="220" y="71"/>
                </a:lnTo>
                <a:close/>
                <a:moveTo>
                  <a:pt x="88" y="330"/>
                </a:moveTo>
                <a:lnTo>
                  <a:pt x="88" y="330"/>
                </a:lnTo>
                <a:lnTo>
                  <a:pt x="88" y="330"/>
                </a:lnTo>
                <a:lnTo>
                  <a:pt x="88" y="330"/>
                </a:lnTo>
                <a:lnTo>
                  <a:pt x="87" y="330"/>
                </a:lnTo>
                <a:lnTo>
                  <a:pt x="87" y="330"/>
                </a:lnTo>
                <a:lnTo>
                  <a:pt x="87" y="330"/>
                </a:lnTo>
                <a:lnTo>
                  <a:pt x="87" y="330"/>
                </a:lnTo>
                <a:lnTo>
                  <a:pt x="87" y="331"/>
                </a:lnTo>
                <a:lnTo>
                  <a:pt x="87" y="331"/>
                </a:lnTo>
                <a:lnTo>
                  <a:pt x="88" y="330"/>
                </a:lnTo>
                <a:lnTo>
                  <a:pt x="88" y="330"/>
                </a:lnTo>
                <a:close/>
                <a:moveTo>
                  <a:pt x="35" y="293"/>
                </a:moveTo>
                <a:lnTo>
                  <a:pt x="35" y="293"/>
                </a:lnTo>
                <a:lnTo>
                  <a:pt x="35" y="294"/>
                </a:lnTo>
                <a:lnTo>
                  <a:pt x="37" y="296"/>
                </a:lnTo>
                <a:lnTo>
                  <a:pt x="37" y="296"/>
                </a:lnTo>
                <a:lnTo>
                  <a:pt x="37" y="294"/>
                </a:lnTo>
                <a:lnTo>
                  <a:pt x="35" y="293"/>
                </a:lnTo>
                <a:lnTo>
                  <a:pt x="35" y="293"/>
                </a:lnTo>
                <a:close/>
                <a:moveTo>
                  <a:pt x="268" y="148"/>
                </a:moveTo>
                <a:lnTo>
                  <a:pt x="268" y="148"/>
                </a:lnTo>
                <a:lnTo>
                  <a:pt x="267" y="144"/>
                </a:lnTo>
                <a:lnTo>
                  <a:pt x="267" y="144"/>
                </a:lnTo>
                <a:lnTo>
                  <a:pt x="268" y="148"/>
                </a:lnTo>
                <a:lnTo>
                  <a:pt x="268" y="148"/>
                </a:lnTo>
                <a:close/>
                <a:moveTo>
                  <a:pt x="71" y="323"/>
                </a:moveTo>
                <a:lnTo>
                  <a:pt x="71" y="323"/>
                </a:lnTo>
                <a:lnTo>
                  <a:pt x="71" y="326"/>
                </a:lnTo>
                <a:lnTo>
                  <a:pt x="71" y="326"/>
                </a:lnTo>
                <a:lnTo>
                  <a:pt x="71" y="324"/>
                </a:lnTo>
                <a:lnTo>
                  <a:pt x="71" y="323"/>
                </a:lnTo>
                <a:lnTo>
                  <a:pt x="71" y="323"/>
                </a:lnTo>
                <a:close/>
                <a:moveTo>
                  <a:pt x="224" y="112"/>
                </a:moveTo>
                <a:lnTo>
                  <a:pt x="224" y="112"/>
                </a:lnTo>
                <a:lnTo>
                  <a:pt x="224" y="111"/>
                </a:lnTo>
                <a:lnTo>
                  <a:pt x="224" y="111"/>
                </a:lnTo>
                <a:lnTo>
                  <a:pt x="224" y="110"/>
                </a:lnTo>
                <a:lnTo>
                  <a:pt x="224" y="110"/>
                </a:lnTo>
                <a:lnTo>
                  <a:pt x="224" y="112"/>
                </a:lnTo>
                <a:lnTo>
                  <a:pt x="224" y="112"/>
                </a:lnTo>
                <a:close/>
                <a:moveTo>
                  <a:pt x="119" y="232"/>
                </a:moveTo>
                <a:lnTo>
                  <a:pt x="119" y="232"/>
                </a:lnTo>
                <a:lnTo>
                  <a:pt x="118" y="235"/>
                </a:lnTo>
                <a:lnTo>
                  <a:pt x="118" y="235"/>
                </a:lnTo>
                <a:lnTo>
                  <a:pt x="118" y="233"/>
                </a:lnTo>
                <a:lnTo>
                  <a:pt x="119" y="232"/>
                </a:lnTo>
                <a:lnTo>
                  <a:pt x="119" y="232"/>
                </a:lnTo>
                <a:close/>
                <a:moveTo>
                  <a:pt x="222" y="44"/>
                </a:moveTo>
                <a:lnTo>
                  <a:pt x="222" y="44"/>
                </a:lnTo>
                <a:lnTo>
                  <a:pt x="222" y="44"/>
                </a:lnTo>
                <a:lnTo>
                  <a:pt x="222" y="43"/>
                </a:lnTo>
                <a:lnTo>
                  <a:pt x="222" y="43"/>
                </a:lnTo>
                <a:lnTo>
                  <a:pt x="220" y="44"/>
                </a:lnTo>
                <a:lnTo>
                  <a:pt x="220" y="44"/>
                </a:lnTo>
                <a:lnTo>
                  <a:pt x="222" y="44"/>
                </a:lnTo>
                <a:lnTo>
                  <a:pt x="222" y="44"/>
                </a:lnTo>
                <a:close/>
                <a:moveTo>
                  <a:pt x="196" y="48"/>
                </a:moveTo>
                <a:lnTo>
                  <a:pt x="196" y="48"/>
                </a:lnTo>
                <a:lnTo>
                  <a:pt x="195" y="47"/>
                </a:lnTo>
                <a:lnTo>
                  <a:pt x="195" y="47"/>
                </a:lnTo>
                <a:lnTo>
                  <a:pt x="195" y="47"/>
                </a:lnTo>
                <a:lnTo>
                  <a:pt x="195" y="47"/>
                </a:lnTo>
                <a:lnTo>
                  <a:pt x="195" y="50"/>
                </a:lnTo>
                <a:lnTo>
                  <a:pt x="195" y="50"/>
                </a:lnTo>
                <a:lnTo>
                  <a:pt x="196" y="48"/>
                </a:lnTo>
                <a:lnTo>
                  <a:pt x="196" y="48"/>
                </a:lnTo>
                <a:close/>
                <a:moveTo>
                  <a:pt x="13" y="249"/>
                </a:moveTo>
                <a:lnTo>
                  <a:pt x="13" y="249"/>
                </a:lnTo>
                <a:lnTo>
                  <a:pt x="13" y="246"/>
                </a:lnTo>
                <a:lnTo>
                  <a:pt x="13" y="246"/>
                </a:lnTo>
                <a:lnTo>
                  <a:pt x="13" y="246"/>
                </a:lnTo>
                <a:lnTo>
                  <a:pt x="13" y="246"/>
                </a:lnTo>
                <a:lnTo>
                  <a:pt x="13" y="249"/>
                </a:lnTo>
                <a:lnTo>
                  <a:pt x="13" y="249"/>
                </a:lnTo>
                <a:close/>
                <a:moveTo>
                  <a:pt x="33" y="164"/>
                </a:moveTo>
                <a:lnTo>
                  <a:pt x="33" y="164"/>
                </a:lnTo>
                <a:lnTo>
                  <a:pt x="31" y="162"/>
                </a:lnTo>
                <a:lnTo>
                  <a:pt x="31" y="162"/>
                </a:lnTo>
                <a:lnTo>
                  <a:pt x="31" y="164"/>
                </a:lnTo>
                <a:lnTo>
                  <a:pt x="31" y="164"/>
                </a:lnTo>
                <a:lnTo>
                  <a:pt x="33" y="164"/>
                </a:lnTo>
                <a:lnTo>
                  <a:pt x="33" y="164"/>
                </a:lnTo>
                <a:lnTo>
                  <a:pt x="33" y="164"/>
                </a:lnTo>
                <a:lnTo>
                  <a:pt x="33" y="164"/>
                </a:lnTo>
                <a:close/>
                <a:moveTo>
                  <a:pt x="116" y="354"/>
                </a:moveTo>
                <a:lnTo>
                  <a:pt x="116" y="354"/>
                </a:lnTo>
                <a:lnTo>
                  <a:pt x="115" y="353"/>
                </a:lnTo>
                <a:lnTo>
                  <a:pt x="114" y="353"/>
                </a:lnTo>
                <a:lnTo>
                  <a:pt x="114" y="353"/>
                </a:lnTo>
                <a:lnTo>
                  <a:pt x="116" y="354"/>
                </a:lnTo>
                <a:lnTo>
                  <a:pt x="116" y="354"/>
                </a:lnTo>
                <a:close/>
                <a:moveTo>
                  <a:pt x="126" y="361"/>
                </a:moveTo>
                <a:lnTo>
                  <a:pt x="126" y="361"/>
                </a:lnTo>
                <a:lnTo>
                  <a:pt x="126" y="361"/>
                </a:lnTo>
                <a:lnTo>
                  <a:pt x="126" y="361"/>
                </a:lnTo>
                <a:lnTo>
                  <a:pt x="125" y="361"/>
                </a:lnTo>
                <a:lnTo>
                  <a:pt x="125" y="361"/>
                </a:lnTo>
                <a:lnTo>
                  <a:pt x="125" y="361"/>
                </a:lnTo>
                <a:lnTo>
                  <a:pt x="125" y="361"/>
                </a:lnTo>
                <a:lnTo>
                  <a:pt x="126" y="361"/>
                </a:lnTo>
                <a:lnTo>
                  <a:pt x="126" y="361"/>
                </a:lnTo>
                <a:close/>
                <a:moveTo>
                  <a:pt x="25" y="166"/>
                </a:moveTo>
                <a:lnTo>
                  <a:pt x="25" y="166"/>
                </a:lnTo>
                <a:lnTo>
                  <a:pt x="24" y="168"/>
                </a:lnTo>
                <a:lnTo>
                  <a:pt x="24" y="168"/>
                </a:lnTo>
                <a:lnTo>
                  <a:pt x="24" y="168"/>
                </a:lnTo>
                <a:lnTo>
                  <a:pt x="24" y="168"/>
                </a:lnTo>
                <a:lnTo>
                  <a:pt x="25" y="166"/>
                </a:lnTo>
                <a:lnTo>
                  <a:pt x="25" y="166"/>
                </a:lnTo>
                <a:close/>
                <a:moveTo>
                  <a:pt x="28" y="276"/>
                </a:moveTo>
                <a:lnTo>
                  <a:pt x="28" y="276"/>
                </a:lnTo>
                <a:lnTo>
                  <a:pt x="30" y="274"/>
                </a:lnTo>
                <a:lnTo>
                  <a:pt x="30" y="274"/>
                </a:lnTo>
                <a:lnTo>
                  <a:pt x="28" y="274"/>
                </a:lnTo>
                <a:lnTo>
                  <a:pt x="28" y="276"/>
                </a:lnTo>
                <a:lnTo>
                  <a:pt x="28" y="276"/>
                </a:lnTo>
                <a:close/>
                <a:moveTo>
                  <a:pt x="108" y="216"/>
                </a:moveTo>
                <a:lnTo>
                  <a:pt x="108" y="216"/>
                </a:lnTo>
                <a:lnTo>
                  <a:pt x="108" y="215"/>
                </a:lnTo>
                <a:lnTo>
                  <a:pt x="106" y="215"/>
                </a:lnTo>
                <a:lnTo>
                  <a:pt x="106" y="215"/>
                </a:lnTo>
                <a:lnTo>
                  <a:pt x="106" y="216"/>
                </a:lnTo>
                <a:lnTo>
                  <a:pt x="108" y="216"/>
                </a:lnTo>
                <a:lnTo>
                  <a:pt x="108" y="216"/>
                </a:lnTo>
                <a:close/>
                <a:moveTo>
                  <a:pt x="85" y="355"/>
                </a:moveTo>
                <a:lnTo>
                  <a:pt x="85" y="355"/>
                </a:lnTo>
                <a:lnTo>
                  <a:pt x="85" y="355"/>
                </a:lnTo>
                <a:lnTo>
                  <a:pt x="85" y="355"/>
                </a:lnTo>
                <a:lnTo>
                  <a:pt x="81" y="354"/>
                </a:lnTo>
                <a:lnTo>
                  <a:pt x="81" y="354"/>
                </a:lnTo>
                <a:lnTo>
                  <a:pt x="81" y="354"/>
                </a:lnTo>
                <a:lnTo>
                  <a:pt x="81" y="354"/>
                </a:lnTo>
                <a:lnTo>
                  <a:pt x="85" y="355"/>
                </a:lnTo>
                <a:lnTo>
                  <a:pt x="85" y="355"/>
                </a:lnTo>
                <a:close/>
                <a:moveTo>
                  <a:pt x="256" y="245"/>
                </a:moveTo>
                <a:lnTo>
                  <a:pt x="256" y="245"/>
                </a:lnTo>
                <a:lnTo>
                  <a:pt x="254" y="246"/>
                </a:lnTo>
                <a:lnTo>
                  <a:pt x="254" y="246"/>
                </a:lnTo>
                <a:lnTo>
                  <a:pt x="256" y="245"/>
                </a:lnTo>
                <a:lnTo>
                  <a:pt x="256" y="245"/>
                </a:lnTo>
                <a:close/>
                <a:moveTo>
                  <a:pt x="203" y="162"/>
                </a:moveTo>
                <a:lnTo>
                  <a:pt x="203" y="162"/>
                </a:lnTo>
                <a:lnTo>
                  <a:pt x="203" y="164"/>
                </a:lnTo>
                <a:lnTo>
                  <a:pt x="205" y="164"/>
                </a:lnTo>
                <a:lnTo>
                  <a:pt x="205" y="164"/>
                </a:lnTo>
                <a:lnTo>
                  <a:pt x="205" y="164"/>
                </a:lnTo>
                <a:lnTo>
                  <a:pt x="205" y="164"/>
                </a:lnTo>
                <a:lnTo>
                  <a:pt x="203" y="162"/>
                </a:lnTo>
                <a:lnTo>
                  <a:pt x="203" y="162"/>
                </a:lnTo>
                <a:close/>
                <a:moveTo>
                  <a:pt x="45" y="233"/>
                </a:moveTo>
                <a:lnTo>
                  <a:pt x="45" y="233"/>
                </a:lnTo>
                <a:lnTo>
                  <a:pt x="45" y="235"/>
                </a:lnTo>
                <a:lnTo>
                  <a:pt x="45" y="236"/>
                </a:lnTo>
                <a:lnTo>
                  <a:pt x="45" y="236"/>
                </a:lnTo>
                <a:lnTo>
                  <a:pt x="45" y="233"/>
                </a:lnTo>
                <a:lnTo>
                  <a:pt x="45" y="233"/>
                </a:lnTo>
                <a:close/>
                <a:moveTo>
                  <a:pt x="224" y="75"/>
                </a:moveTo>
                <a:lnTo>
                  <a:pt x="224" y="75"/>
                </a:lnTo>
                <a:lnTo>
                  <a:pt x="224" y="74"/>
                </a:lnTo>
                <a:lnTo>
                  <a:pt x="224" y="74"/>
                </a:lnTo>
                <a:lnTo>
                  <a:pt x="223" y="75"/>
                </a:lnTo>
                <a:lnTo>
                  <a:pt x="222" y="75"/>
                </a:lnTo>
                <a:lnTo>
                  <a:pt x="222" y="75"/>
                </a:lnTo>
                <a:lnTo>
                  <a:pt x="224" y="75"/>
                </a:lnTo>
                <a:lnTo>
                  <a:pt x="224" y="75"/>
                </a:lnTo>
                <a:close/>
                <a:moveTo>
                  <a:pt x="239" y="145"/>
                </a:moveTo>
                <a:lnTo>
                  <a:pt x="239" y="145"/>
                </a:lnTo>
                <a:lnTo>
                  <a:pt x="240" y="145"/>
                </a:lnTo>
                <a:lnTo>
                  <a:pt x="240" y="144"/>
                </a:lnTo>
                <a:lnTo>
                  <a:pt x="240" y="144"/>
                </a:lnTo>
                <a:lnTo>
                  <a:pt x="239" y="144"/>
                </a:lnTo>
                <a:lnTo>
                  <a:pt x="239" y="144"/>
                </a:lnTo>
                <a:lnTo>
                  <a:pt x="239" y="145"/>
                </a:lnTo>
                <a:lnTo>
                  <a:pt x="239" y="145"/>
                </a:lnTo>
                <a:close/>
                <a:moveTo>
                  <a:pt x="97" y="39"/>
                </a:moveTo>
                <a:lnTo>
                  <a:pt x="97" y="39"/>
                </a:lnTo>
                <a:lnTo>
                  <a:pt x="98" y="39"/>
                </a:lnTo>
                <a:lnTo>
                  <a:pt x="98" y="37"/>
                </a:lnTo>
                <a:lnTo>
                  <a:pt x="98" y="37"/>
                </a:lnTo>
                <a:lnTo>
                  <a:pt x="97" y="39"/>
                </a:lnTo>
                <a:lnTo>
                  <a:pt x="97" y="39"/>
                </a:lnTo>
                <a:close/>
                <a:moveTo>
                  <a:pt x="240" y="280"/>
                </a:moveTo>
                <a:lnTo>
                  <a:pt x="240" y="280"/>
                </a:lnTo>
                <a:lnTo>
                  <a:pt x="239" y="283"/>
                </a:lnTo>
                <a:lnTo>
                  <a:pt x="239" y="283"/>
                </a:lnTo>
                <a:lnTo>
                  <a:pt x="240" y="282"/>
                </a:lnTo>
                <a:lnTo>
                  <a:pt x="240" y="280"/>
                </a:lnTo>
                <a:lnTo>
                  <a:pt x="240" y="280"/>
                </a:lnTo>
                <a:close/>
                <a:moveTo>
                  <a:pt x="54" y="57"/>
                </a:moveTo>
                <a:lnTo>
                  <a:pt x="54" y="57"/>
                </a:lnTo>
                <a:lnTo>
                  <a:pt x="54" y="57"/>
                </a:lnTo>
                <a:lnTo>
                  <a:pt x="54" y="57"/>
                </a:lnTo>
                <a:lnTo>
                  <a:pt x="52" y="57"/>
                </a:lnTo>
                <a:lnTo>
                  <a:pt x="52" y="57"/>
                </a:lnTo>
                <a:lnTo>
                  <a:pt x="52" y="58"/>
                </a:lnTo>
                <a:lnTo>
                  <a:pt x="52" y="58"/>
                </a:lnTo>
                <a:lnTo>
                  <a:pt x="54" y="57"/>
                </a:lnTo>
                <a:lnTo>
                  <a:pt x="54" y="57"/>
                </a:lnTo>
                <a:close/>
                <a:moveTo>
                  <a:pt x="85" y="33"/>
                </a:moveTo>
                <a:lnTo>
                  <a:pt x="85" y="33"/>
                </a:lnTo>
                <a:lnTo>
                  <a:pt x="84" y="36"/>
                </a:lnTo>
                <a:lnTo>
                  <a:pt x="84" y="36"/>
                </a:lnTo>
                <a:lnTo>
                  <a:pt x="85" y="33"/>
                </a:lnTo>
                <a:lnTo>
                  <a:pt x="85" y="33"/>
                </a:lnTo>
                <a:close/>
                <a:moveTo>
                  <a:pt x="38" y="75"/>
                </a:moveTo>
                <a:lnTo>
                  <a:pt x="38" y="75"/>
                </a:lnTo>
                <a:lnTo>
                  <a:pt x="40" y="75"/>
                </a:lnTo>
                <a:lnTo>
                  <a:pt x="40" y="74"/>
                </a:lnTo>
                <a:lnTo>
                  <a:pt x="40" y="74"/>
                </a:lnTo>
                <a:lnTo>
                  <a:pt x="38" y="75"/>
                </a:lnTo>
                <a:lnTo>
                  <a:pt x="38" y="75"/>
                </a:lnTo>
                <a:close/>
                <a:moveTo>
                  <a:pt x="78" y="320"/>
                </a:moveTo>
                <a:lnTo>
                  <a:pt x="78" y="320"/>
                </a:lnTo>
                <a:lnTo>
                  <a:pt x="77" y="321"/>
                </a:lnTo>
                <a:lnTo>
                  <a:pt x="78" y="321"/>
                </a:lnTo>
                <a:lnTo>
                  <a:pt x="78" y="321"/>
                </a:lnTo>
                <a:lnTo>
                  <a:pt x="78" y="320"/>
                </a:lnTo>
                <a:lnTo>
                  <a:pt x="78" y="320"/>
                </a:lnTo>
                <a:close/>
                <a:moveTo>
                  <a:pt x="205" y="67"/>
                </a:moveTo>
                <a:lnTo>
                  <a:pt x="205" y="67"/>
                </a:lnTo>
                <a:lnTo>
                  <a:pt x="205" y="67"/>
                </a:lnTo>
                <a:lnTo>
                  <a:pt x="205" y="67"/>
                </a:lnTo>
                <a:lnTo>
                  <a:pt x="205" y="64"/>
                </a:lnTo>
                <a:lnTo>
                  <a:pt x="205" y="64"/>
                </a:lnTo>
                <a:lnTo>
                  <a:pt x="205" y="66"/>
                </a:lnTo>
                <a:lnTo>
                  <a:pt x="205" y="67"/>
                </a:lnTo>
                <a:lnTo>
                  <a:pt x="205" y="67"/>
                </a:lnTo>
                <a:close/>
                <a:moveTo>
                  <a:pt x="124" y="24"/>
                </a:moveTo>
                <a:lnTo>
                  <a:pt x="124" y="24"/>
                </a:lnTo>
                <a:lnTo>
                  <a:pt x="124" y="24"/>
                </a:lnTo>
                <a:lnTo>
                  <a:pt x="124" y="24"/>
                </a:lnTo>
                <a:lnTo>
                  <a:pt x="124" y="29"/>
                </a:lnTo>
                <a:lnTo>
                  <a:pt x="124" y="29"/>
                </a:lnTo>
                <a:lnTo>
                  <a:pt x="124" y="29"/>
                </a:lnTo>
                <a:lnTo>
                  <a:pt x="124" y="29"/>
                </a:lnTo>
                <a:lnTo>
                  <a:pt x="124" y="24"/>
                </a:lnTo>
                <a:lnTo>
                  <a:pt x="124" y="24"/>
                </a:lnTo>
                <a:close/>
                <a:moveTo>
                  <a:pt x="31" y="282"/>
                </a:moveTo>
                <a:lnTo>
                  <a:pt x="31" y="282"/>
                </a:lnTo>
                <a:lnTo>
                  <a:pt x="33" y="280"/>
                </a:lnTo>
                <a:lnTo>
                  <a:pt x="33" y="280"/>
                </a:lnTo>
                <a:lnTo>
                  <a:pt x="31" y="280"/>
                </a:lnTo>
                <a:lnTo>
                  <a:pt x="31" y="282"/>
                </a:lnTo>
                <a:lnTo>
                  <a:pt x="31" y="282"/>
                </a:lnTo>
                <a:close/>
                <a:moveTo>
                  <a:pt x="114" y="220"/>
                </a:moveTo>
                <a:lnTo>
                  <a:pt x="114" y="220"/>
                </a:lnTo>
                <a:lnTo>
                  <a:pt x="114" y="220"/>
                </a:lnTo>
                <a:lnTo>
                  <a:pt x="114" y="220"/>
                </a:lnTo>
                <a:lnTo>
                  <a:pt x="116" y="222"/>
                </a:lnTo>
                <a:lnTo>
                  <a:pt x="116" y="222"/>
                </a:lnTo>
                <a:lnTo>
                  <a:pt x="114" y="220"/>
                </a:lnTo>
                <a:lnTo>
                  <a:pt x="114" y="220"/>
                </a:lnTo>
                <a:close/>
                <a:moveTo>
                  <a:pt x="112" y="326"/>
                </a:moveTo>
                <a:lnTo>
                  <a:pt x="112" y="326"/>
                </a:lnTo>
                <a:lnTo>
                  <a:pt x="112" y="326"/>
                </a:lnTo>
                <a:lnTo>
                  <a:pt x="115" y="326"/>
                </a:lnTo>
                <a:lnTo>
                  <a:pt x="115" y="326"/>
                </a:lnTo>
                <a:lnTo>
                  <a:pt x="112" y="326"/>
                </a:lnTo>
                <a:lnTo>
                  <a:pt x="112" y="326"/>
                </a:lnTo>
                <a:close/>
                <a:moveTo>
                  <a:pt x="23" y="198"/>
                </a:moveTo>
                <a:lnTo>
                  <a:pt x="23" y="198"/>
                </a:lnTo>
                <a:lnTo>
                  <a:pt x="24" y="196"/>
                </a:lnTo>
                <a:lnTo>
                  <a:pt x="24" y="196"/>
                </a:lnTo>
                <a:lnTo>
                  <a:pt x="23" y="198"/>
                </a:lnTo>
                <a:lnTo>
                  <a:pt x="23" y="198"/>
                </a:lnTo>
                <a:lnTo>
                  <a:pt x="23" y="198"/>
                </a:lnTo>
                <a:close/>
                <a:moveTo>
                  <a:pt x="247" y="198"/>
                </a:moveTo>
                <a:lnTo>
                  <a:pt x="247" y="198"/>
                </a:lnTo>
                <a:lnTo>
                  <a:pt x="247" y="198"/>
                </a:lnTo>
                <a:lnTo>
                  <a:pt x="247" y="198"/>
                </a:lnTo>
                <a:lnTo>
                  <a:pt x="249" y="196"/>
                </a:lnTo>
                <a:lnTo>
                  <a:pt x="249" y="196"/>
                </a:lnTo>
                <a:lnTo>
                  <a:pt x="249" y="196"/>
                </a:lnTo>
                <a:lnTo>
                  <a:pt x="249" y="196"/>
                </a:lnTo>
                <a:lnTo>
                  <a:pt x="247" y="196"/>
                </a:lnTo>
                <a:lnTo>
                  <a:pt x="247" y="196"/>
                </a:lnTo>
                <a:lnTo>
                  <a:pt x="247" y="198"/>
                </a:lnTo>
                <a:lnTo>
                  <a:pt x="247" y="198"/>
                </a:lnTo>
                <a:close/>
                <a:moveTo>
                  <a:pt x="236" y="257"/>
                </a:moveTo>
                <a:lnTo>
                  <a:pt x="236" y="257"/>
                </a:lnTo>
                <a:lnTo>
                  <a:pt x="234" y="262"/>
                </a:lnTo>
                <a:lnTo>
                  <a:pt x="234" y="262"/>
                </a:lnTo>
                <a:lnTo>
                  <a:pt x="236" y="257"/>
                </a:lnTo>
                <a:lnTo>
                  <a:pt x="236" y="257"/>
                </a:lnTo>
                <a:close/>
                <a:moveTo>
                  <a:pt x="33" y="287"/>
                </a:moveTo>
                <a:lnTo>
                  <a:pt x="33" y="287"/>
                </a:lnTo>
                <a:lnTo>
                  <a:pt x="33" y="289"/>
                </a:lnTo>
                <a:lnTo>
                  <a:pt x="33" y="290"/>
                </a:lnTo>
                <a:lnTo>
                  <a:pt x="33" y="290"/>
                </a:lnTo>
                <a:lnTo>
                  <a:pt x="33" y="289"/>
                </a:lnTo>
                <a:lnTo>
                  <a:pt x="33" y="287"/>
                </a:lnTo>
                <a:lnTo>
                  <a:pt x="33" y="287"/>
                </a:lnTo>
                <a:close/>
                <a:moveTo>
                  <a:pt x="57" y="115"/>
                </a:moveTo>
                <a:lnTo>
                  <a:pt x="57" y="115"/>
                </a:lnTo>
                <a:lnTo>
                  <a:pt x="57" y="118"/>
                </a:lnTo>
                <a:lnTo>
                  <a:pt x="57" y="118"/>
                </a:lnTo>
                <a:lnTo>
                  <a:pt x="57" y="117"/>
                </a:lnTo>
                <a:lnTo>
                  <a:pt x="57" y="117"/>
                </a:lnTo>
                <a:lnTo>
                  <a:pt x="57" y="115"/>
                </a:lnTo>
                <a:lnTo>
                  <a:pt x="57" y="115"/>
                </a:lnTo>
                <a:close/>
                <a:moveTo>
                  <a:pt x="212" y="166"/>
                </a:moveTo>
                <a:lnTo>
                  <a:pt x="212" y="166"/>
                </a:lnTo>
                <a:lnTo>
                  <a:pt x="214" y="168"/>
                </a:lnTo>
                <a:lnTo>
                  <a:pt x="214" y="168"/>
                </a:lnTo>
                <a:lnTo>
                  <a:pt x="213" y="166"/>
                </a:lnTo>
                <a:lnTo>
                  <a:pt x="212" y="166"/>
                </a:lnTo>
                <a:lnTo>
                  <a:pt x="212" y="166"/>
                </a:lnTo>
                <a:close/>
                <a:moveTo>
                  <a:pt x="55" y="66"/>
                </a:moveTo>
                <a:lnTo>
                  <a:pt x="55" y="66"/>
                </a:lnTo>
                <a:lnTo>
                  <a:pt x="55" y="64"/>
                </a:lnTo>
                <a:lnTo>
                  <a:pt x="55" y="64"/>
                </a:lnTo>
                <a:lnTo>
                  <a:pt x="55" y="64"/>
                </a:lnTo>
                <a:lnTo>
                  <a:pt x="55" y="66"/>
                </a:lnTo>
                <a:lnTo>
                  <a:pt x="55" y="66"/>
                </a:lnTo>
                <a:close/>
                <a:moveTo>
                  <a:pt x="71" y="48"/>
                </a:moveTo>
                <a:lnTo>
                  <a:pt x="71" y="48"/>
                </a:lnTo>
                <a:lnTo>
                  <a:pt x="70" y="51"/>
                </a:lnTo>
                <a:lnTo>
                  <a:pt x="70" y="51"/>
                </a:lnTo>
                <a:lnTo>
                  <a:pt x="71" y="50"/>
                </a:lnTo>
                <a:lnTo>
                  <a:pt x="71" y="48"/>
                </a:lnTo>
                <a:lnTo>
                  <a:pt x="71" y="48"/>
                </a:lnTo>
                <a:close/>
                <a:moveTo>
                  <a:pt x="101" y="26"/>
                </a:moveTo>
                <a:lnTo>
                  <a:pt x="101" y="26"/>
                </a:lnTo>
                <a:lnTo>
                  <a:pt x="101" y="27"/>
                </a:lnTo>
                <a:lnTo>
                  <a:pt x="101" y="27"/>
                </a:lnTo>
                <a:lnTo>
                  <a:pt x="102" y="24"/>
                </a:lnTo>
                <a:lnTo>
                  <a:pt x="102" y="24"/>
                </a:lnTo>
                <a:lnTo>
                  <a:pt x="101" y="26"/>
                </a:lnTo>
                <a:lnTo>
                  <a:pt x="101" y="26"/>
                </a:lnTo>
                <a:close/>
                <a:moveTo>
                  <a:pt x="112" y="262"/>
                </a:moveTo>
                <a:lnTo>
                  <a:pt x="112" y="262"/>
                </a:lnTo>
                <a:lnTo>
                  <a:pt x="114" y="263"/>
                </a:lnTo>
                <a:lnTo>
                  <a:pt x="114" y="263"/>
                </a:lnTo>
                <a:lnTo>
                  <a:pt x="114" y="262"/>
                </a:lnTo>
                <a:lnTo>
                  <a:pt x="112" y="262"/>
                </a:lnTo>
                <a:lnTo>
                  <a:pt x="112" y="262"/>
                </a:lnTo>
                <a:close/>
                <a:moveTo>
                  <a:pt x="35" y="73"/>
                </a:moveTo>
                <a:lnTo>
                  <a:pt x="35" y="73"/>
                </a:lnTo>
                <a:lnTo>
                  <a:pt x="35" y="73"/>
                </a:lnTo>
                <a:lnTo>
                  <a:pt x="35" y="73"/>
                </a:lnTo>
                <a:lnTo>
                  <a:pt x="34" y="74"/>
                </a:lnTo>
                <a:lnTo>
                  <a:pt x="34" y="74"/>
                </a:lnTo>
                <a:lnTo>
                  <a:pt x="34" y="74"/>
                </a:lnTo>
                <a:lnTo>
                  <a:pt x="34" y="74"/>
                </a:lnTo>
                <a:lnTo>
                  <a:pt x="35" y="73"/>
                </a:lnTo>
                <a:lnTo>
                  <a:pt x="35" y="73"/>
                </a:lnTo>
                <a:close/>
                <a:moveTo>
                  <a:pt x="40" y="255"/>
                </a:moveTo>
                <a:lnTo>
                  <a:pt x="40" y="255"/>
                </a:lnTo>
                <a:lnTo>
                  <a:pt x="40" y="257"/>
                </a:lnTo>
                <a:lnTo>
                  <a:pt x="40" y="257"/>
                </a:lnTo>
                <a:lnTo>
                  <a:pt x="40" y="255"/>
                </a:lnTo>
                <a:lnTo>
                  <a:pt x="40" y="255"/>
                </a:lnTo>
                <a:close/>
                <a:moveTo>
                  <a:pt x="121" y="350"/>
                </a:moveTo>
                <a:lnTo>
                  <a:pt x="121" y="350"/>
                </a:lnTo>
                <a:lnTo>
                  <a:pt x="121" y="351"/>
                </a:lnTo>
                <a:lnTo>
                  <a:pt x="121" y="353"/>
                </a:lnTo>
                <a:lnTo>
                  <a:pt x="121" y="353"/>
                </a:lnTo>
                <a:lnTo>
                  <a:pt x="121" y="350"/>
                </a:lnTo>
                <a:lnTo>
                  <a:pt x="121" y="350"/>
                </a:lnTo>
                <a:close/>
                <a:moveTo>
                  <a:pt x="51" y="91"/>
                </a:moveTo>
                <a:lnTo>
                  <a:pt x="51" y="91"/>
                </a:lnTo>
                <a:lnTo>
                  <a:pt x="51" y="93"/>
                </a:lnTo>
                <a:lnTo>
                  <a:pt x="51" y="93"/>
                </a:lnTo>
                <a:lnTo>
                  <a:pt x="51" y="91"/>
                </a:lnTo>
                <a:lnTo>
                  <a:pt x="51" y="91"/>
                </a:lnTo>
                <a:lnTo>
                  <a:pt x="51" y="91"/>
                </a:lnTo>
                <a:close/>
                <a:moveTo>
                  <a:pt x="226" y="83"/>
                </a:moveTo>
                <a:lnTo>
                  <a:pt x="226" y="83"/>
                </a:lnTo>
                <a:lnTo>
                  <a:pt x="226" y="83"/>
                </a:lnTo>
                <a:lnTo>
                  <a:pt x="226" y="84"/>
                </a:lnTo>
                <a:lnTo>
                  <a:pt x="226" y="84"/>
                </a:lnTo>
                <a:lnTo>
                  <a:pt x="227" y="83"/>
                </a:lnTo>
                <a:lnTo>
                  <a:pt x="226" y="83"/>
                </a:lnTo>
                <a:lnTo>
                  <a:pt x="226" y="83"/>
                </a:lnTo>
                <a:close/>
                <a:moveTo>
                  <a:pt x="226" y="66"/>
                </a:moveTo>
                <a:lnTo>
                  <a:pt x="226" y="66"/>
                </a:lnTo>
                <a:lnTo>
                  <a:pt x="224" y="66"/>
                </a:lnTo>
                <a:lnTo>
                  <a:pt x="224" y="66"/>
                </a:lnTo>
                <a:lnTo>
                  <a:pt x="224" y="66"/>
                </a:lnTo>
                <a:lnTo>
                  <a:pt x="224" y="66"/>
                </a:lnTo>
                <a:lnTo>
                  <a:pt x="226" y="66"/>
                </a:lnTo>
                <a:lnTo>
                  <a:pt x="226" y="66"/>
                </a:lnTo>
                <a:close/>
                <a:moveTo>
                  <a:pt x="234" y="112"/>
                </a:moveTo>
                <a:lnTo>
                  <a:pt x="234" y="112"/>
                </a:lnTo>
                <a:lnTo>
                  <a:pt x="234" y="112"/>
                </a:lnTo>
                <a:lnTo>
                  <a:pt x="234" y="114"/>
                </a:lnTo>
                <a:lnTo>
                  <a:pt x="234" y="114"/>
                </a:lnTo>
                <a:lnTo>
                  <a:pt x="234" y="114"/>
                </a:lnTo>
                <a:lnTo>
                  <a:pt x="234" y="112"/>
                </a:lnTo>
                <a:lnTo>
                  <a:pt x="234" y="112"/>
                </a:lnTo>
                <a:close/>
                <a:moveTo>
                  <a:pt x="246" y="226"/>
                </a:moveTo>
                <a:lnTo>
                  <a:pt x="246" y="226"/>
                </a:lnTo>
                <a:lnTo>
                  <a:pt x="246" y="226"/>
                </a:lnTo>
                <a:lnTo>
                  <a:pt x="246" y="226"/>
                </a:lnTo>
                <a:lnTo>
                  <a:pt x="247" y="226"/>
                </a:lnTo>
                <a:lnTo>
                  <a:pt x="247" y="225"/>
                </a:lnTo>
                <a:lnTo>
                  <a:pt x="247" y="225"/>
                </a:lnTo>
                <a:lnTo>
                  <a:pt x="246" y="226"/>
                </a:lnTo>
                <a:lnTo>
                  <a:pt x="246" y="226"/>
                </a:lnTo>
                <a:close/>
                <a:moveTo>
                  <a:pt x="106" y="23"/>
                </a:moveTo>
                <a:lnTo>
                  <a:pt x="106" y="23"/>
                </a:lnTo>
                <a:lnTo>
                  <a:pt x="106" y="23"/>
                </a:lnTo>
                <a:lnTo>
                  <a:pt x="106" y="21"/>
                </a:lnTo>
                <a:lnTo>
                  <a:pt x="106" y="21"/>
                </a:lnTo>
                <a:lnTo>
                  <a:pt x="106" y="23"/>
                </a:lnTo>
                <a:lnTo>
                  <a:pt x="106" y="23"/>
                </a:lnTo>
                <a:close/>
                <a:moveTo>
                  <a:pt x="251" y="94"/>
                </a:moveTo>
                <a:lnTo>
                  <a:pt x="251" y="94"/>
                </a:lnTo>
                <a:lnTo>
                  <a:pt x="250" y="95"/>
                </a:lnTo>
                <a:lnTo>
                  <a:pt x="251" y="95"/>
                </a:lnTo>
                <a:lnTo>
                  <a:pt x="251" y="95"/>
                </a:lnTo>
                <a:lnTo>
                  <a:pt x="251" y="94"/>
                </a:lnTo>
                <a:lnTo>
                  <a:pt x="251" y="94"/>
                </a:lnTo>
                <a:close/>
                <a:moveTo>
                  <a:pt x="202" y="345"/>
                </a:moveTo>
                <a:lnTo>
                  <a:pt x="202" y="345"/>
                </a:lnTo>
                <a:lnTo>
                  <a:pt x="202" y="345"/>
                </a:lnTo>
                <a:lnTo>
                  <a:pt x="202" y="345"/>
                </a:lnTo>
                <a:lnTo>
                  <a:pt x="203" y="344"/>
                </a:lnTo>
                <a:lnTo>
                  <a:pt x="203" y="344"/>
                </a:lnTo>
                <a:lnTo>
                  <a:pt x="203" y="344"/>
                </a:lnTo>
                <a:lnTo>
                  <a:pt x="203" y="344"/>
                </a:lnTo>
                <a:lnTo>
                  <a:pt x="202" y="344"/>
                </a:lnTo>
                <a:lnTo>
                  <a:pt x="202" y="345"/>
                </a:lnTo>
                <a:lnTo>
                  <a:pt x="202" y="345"/>
                </a:lnTo>
                <a:close/>
                <a:moveTo>
                  <a:pt x="257" y="260"/>
                </a:moveTo>
                <a:lnTo>
                  <a:pt x="257" y="260"/>
                </a:lnTo>
                <a:lnTo>
                  <a:pt x="259" y="260"/>
                </a:lnTo>
                <a:lnTo>
                  <a:pt x="259" y="259"/>
                </a:lnTo>
                <a:lnTo>
                  <a:pt x="259" y="259"/>
                </a:lnTo>
                <a:lnTo>
                  <a:pt x="257" y="260"/>
                </a:lnTo>
                <a:lnTo>
                  <a:pt x="257" y="260"/>
                </a:lnTo>
                <a:close/>
                <a:moveTo>
                  <a:pt x="193" y="309"/>
                </a:moveTo>
                <a:lnTo>
                  <a:pt x="193" y="309"/>
                </a:lnTo>
                <a:lnTo>
                  <a:pt x="195" y="307"/>
                </a:lnTo>
                <a:lnTo>
                  <a:pt x="196" y="306"/>
                </a:lnTo>
                <a:lnTo>
                  <a:pt x="196" y="306"/>
                </a:lnTo>
                <a:lnTo>
                  <a:pt x="193" y="309"/>
                </a:lnTo>
                <a:lnTo>
                  <a:pt x="193" y="309"/>
                </a:lnTo>
                <a:close/>
                <a:moveTo>
                  <a:pt x="72" y="208"/>
                </a:moveTo>
                <a:lnTo>
                  <a:pt x="72" y="208"/>
                </a:lnTo>
                <a:lnTo>
                  <a:pt x="72" y="208"/>
                </a:lnTo>
                <a:lnTo>
                  <a:pt x="72" y="208"/>
                </a:lnTo>
                <a:lnTo>
                  <a:pt x="71" y="209"/>
                </a:lnTo>
                <a:lnTo>
                  <a:pt x="71" y="209"/>
                </a:lnTo>
                <a:lnTo>
                  <a:pt x="71" y="209"/>
                </a:lnTo>
                <a:lnTo>
                  <a:pt x="71" y="209"/>
                </a:lnTo>
                <a:lnTo>
                  <a:pt x="72" y="208"/>
                </a:lnTo>
                <a:lnTo>
                  <a:pt x="72" y="208"/>
                </a:lnTo>
                <a:close/>
                <a:moveTo>
                  <a:pt x="180" y="9"/>
                </a:moveTo>
                <a:lnTo>
                  <a:pt x="180" y="9"/>
                </a:lnTo>
                <a:lnTo>
                  <a:pt x="178" y="9"/>
                </a:lnTo>
                <a:lnTo>
                  <a:pt x="178" y="9"/>
                </a:lnTo>
                <a:lnTo>
                  <a:pt x="180" y="9"/>
                </a:lnTo>
                <a:lnTo>
                  <a:pt x="180" y="9"/>
                </a:lnTo>
                <a:close/>
                <a:moveTo>
                  <a:pt x="257" y="220"/>
                </a:moveTo>
                <a:lnTo>
                  <a:pt x="257" y="220"/>
                </a:lnTo>
                <a:lnTo>
                  <a:pt x="257" y="220"/>
                </a:lnTo>
                <a:lnTo>
                  <a:pt x="257" y="220"/>
                </a:lnTo>
                <a:lnTo>
                  <a:pt x="256" y="220"/>
                </a:lnTo>
                <a:lnTo>
                  <a:pt x="256" y="222"/>
                </a:lnTo>
                <a:lnTo>
                  <a:pt x="256" y="222"/>
                </a:lnTo>
                <a:lnTo>
                  <a:pt x="257" y="220"/>
                </a:lnTo>
                <a:lnTo>
                  <a:pt x="257" y="220"/>
                </a:lnTo>
                <a:close/>
                <a:moveTo>
                  <a:pt x="88" y="327"/>
                </a:moveTo>
                <a:lnTo>
                  <a:pt x="88" y="327"/>
                </a:lnTo>
                <a:lnTo>
                  <a:pt x="89" y="328"/>
                </a:lnTo>
                <a:lnTo>
                  <a:pt x="89" y="328"/>
                </a:lnTo>
                <a:lnTo>
                  <a:pt x="88" y="327"/>
                </a:lnTo>
                <a:lnTo>
                  <a:pt x="88" y="327"/>
                </a:lnTo>
                <a:lnTo>
                  <a:pt x="88" y="327"/>
                </a:lnTo>
                <a:lnTo>
                  <a:pt x="88" y="327"/>
                </a:lnTo>
                <a:close/>
                <a:moveTo>
                  <a:pt x="52" y="74"/>
                </a:moveTo>
                <a:lnTo>
                  <a:pt x="52" y="74"/>
                </a:lnTo>
                <a:lnTo>
                  <a:pt x="52" y="75"/>
                </a:lnTo>
                <a:lnTo>
                  <a:pt x="52" y="75"/>
                </a:lnTo>
                <a:lnTo>
                  <a:pt x="52" y="75"/>
                </a:lnTo>
                <a:lnTo>
                  <a:pt x="52" y="74"/>
                </a:lnTo>
                <a:lnTo>
                  <a:pt x="52" y="74"/>
                </a:lnTo>
                <a:close/>
                <a:moveTo>
                  <a:pt x="270" y="222"/>
                </a:moveTo>
                <a:lnTo>
                  <a:pt x="270" y="222"/>
                </a:lnTo>
                <a:lnTo>
                  <a:pt x="270" y="223"/>
                </a:lnTo>
                <a:lnTo>
                  <a:pt x="270" y="223"/>
                </a:lnTo>
                <a:lnTo>
                  <a:pt x="270" y="223"/>
                </a:lnTo>
                <a:lnTo>
                  <a:pt x="270" y="222"/>
                </a:lnTo>
                <a:lnTo>
                  <a:pt x="270" y="222"/>
                </a:lnTo>
                <a:close/>
                <a:moveTo>
                  <a:pt x="21" y="233"/>
                </a:moveTo>
                <a:lnTo>
                  <a:pt x="21" y="233"/>
                </a:lnTo>
                <a:lnTo>
                  <a:pt x="20" y="235"/>
                </a:lnTo>
                <a:lnTo>
                  <a:pt x="21" y="235"/>
                </a:lnTo>
                <a:lnTo>
                  <a:pt x="21" y="235"/>
                </a:lnTo>
                <a:lnTo>
                  <a:pt x="21" y="233"/>
                </a:lnTo>
                <a:lnTo>
                  <a:pt x="21" y="233"/>
                </a:lnTo>
                <a:close/>
                <a:moveTo>
                  <a:pt x="48" y="91"/>
                </a:moveTo>
                <a:lnTo>
                  <a:pt x="48" y="91"/>
                </a:lnTo>
                <a:lnTo>
                  <a:pt x="50" y="90"/>
                </a:lnTo>
                <a:lnTo>
                  <a:pt x="48" y="88"/>
                </a:lnTo>
                <a:lnTo>
                  <a:pt x="48" y="88"/>
                </a:lnTo>
                <a:lnTo>
                  <a:pt x="48" y="91"/>
                </a:lnTo>
                <a:lnTo>
                  <a:pt x="48" y="91"/>
                </a:lnTo>
                <a:close/>
                <a:moveTo>
                  <a:pt x="199" y="24"/>
                </a:moveTo>
                <a:lnTo>
                  <a:pt x="199" y="24"/>
                </a:lnTo>
                <a:lnTo>
                  <a:pt x="199" y="24"/>
                </a:lnTo>
                <a:lnTo>
                  <a:pt x="199" y="24"/>
                </a:lnTo>
                <a:lnTo>
                  <a:pt x="197" y="26"/>
                </a:lnTo>
                <a:lnTo>
                  <a:pt x="197" y="26"/>
                </a:lnTo>
                <a:lnTo>
                  <a:pt x="197" y="26"/>
                </a:lnTo>
                <a:lnTo>
                  <a:pt x="197" y="26"/>
                </a:lnTo>
                <a:lnTo>
                  <a:pt x="199" y="24"/>
                </a:lnTo>
                <a:lnTo>
                  <a:pt x="199" y="24"/>
                </a:lnTo>
                <a:close/>
                <a:moveTo>
                  <a:pt x="236" y="102"/>
                </a:moveTo>
                <a:lnTo>
                  <a:pt x="236" y="102"/>
                </a:lnTo>
                <a:lnTo>
                  <a:pt x="233" y="104"/>
                </a:lnTo>
                <a:lnTo>
                  <a:pt x="233" y="104"/>
                </a:lnTo>
                <a:lnTo>
                  <a:pt x="234" y="104"/>
                </a:lnTo>
                <a:lnTo>
                  <a:pt x="236" y="102"/>
                </a:lnTo>
                <a:lnTo>
                  <a:pt x="236" y="102"/>
                </a:lnTo>
                <a:close/>
                <a:moveTo>
                  <a:pt x="35" y="240"/>
                </a:moveTo>
                <a:lnTo>
                  <a:pt x="35" y="240"/>
                </a:lnTo>
                <a:lnTo>
                  <a:pt x="35" y="240"/>
                </a:lnTo>
                <a:lnTo>
                  <a:pt x="35" y="240"/>
                </a:lnTo>
                <a:lnTo>
                  <a:pt x="35" y="243"/>
                </a:lnTo>
                <a:lnTo>
                  <a:pt x="35" y="243"/>
                </a:lnTo>
                <a:lnTo>
                  <a:pt x="37" y="243"/>
                </a:lnTo>
                <a:lnTo>
                  <a:pt x="37" y="243"/>
                </a:lnTo>
                <a:lnTo>
                  <a:pt x="35" y="240"/>
                </a:lnTo>
                <a:lnTo>
                  <a:pt x="35" y="240"/>
                </a:lnTo>
                <a:close/>
                <a:moveTo>
                  <a:pt x="118" y="13"/>
                </a:moveTo>
                <a:lnTo>
                  <a:pt x="118" y="13"/>
                </a:lnTo>
                <a:lnTo>
                  <a:pt x="116" y="13"/>
                </a:lnTo>
                <a:lnTo>
                  <a:pt x="116" y="13"/>
                </a:lnTo>
                <a:lnTo>
                  <a:pt x="116" y="13"/>
                </a:lnTo>
                <a:lnTo>
                  <a:pt x="118" y="13"/>
                </a:lnTo>
                <a:lnTo>
                  <a:pt x="118" y="13"/>
                </a:lnTo>
                <a:close/>
                <a:moveTo>
                  <a:pt x="14" y="195"/>
                </a:moveTo>
                <a:lnTo>
                  <a:pt x="14" y="195"/>
                </a:lnTo>
                <a:lnTo>
                  <a:pt x="16" y="193"/>
                </a:lnTo>
                <a:lnTo>
                  <a:pt x="16" y="193"/>
                </a:lnTo>
                <a:lnTo>
                  <a:pt x="16" y="193"/>
                </a:lnTo>
                <a:lnTo>
                  <a:pt x="16" y="193"/>
                </a:lnTo>
                <a:lnTo>
                  <a:pt x="14" y="195"/>
                </a:lnTo>
                <a:lnTo>
                  <a:pt x="14" y="195"/>
                </a:lnTo>
                <a:close/>
                <a:moveTo>
                  <a:pt x="196" y="57"/>
                </a:moveTo>
                <a:lnTo>
                  <a:pt x="196" y="57"/>
                </a:lnTo>
                <a:lnTo>
                  <a:pt x="196" y="56"/>
                </a:lnTo>
                <a:lnTo>
                  <a:pt x="195" y="56"/>
                </a:lnTo>
                <a:lnTo>
                  <a:pt x="195" y="56"/>
                </a:lnTo>
                <a:lnTo>
                  <a:pt x="195" y="57"/>
                </a:lnTo>
                <a:lnTo>
                  <a:pt x="196" y="57"/>
                </a:lnTo>
                <a:lnTo>
                  <a:pt x="196" y="57"/>
                </a:lnTo>
                <a:close/>
                <a:moveTo>
                  <a:pt x="121" y="260"/>
                </a:moveTo>
                <a:lnTo>
                  <a:pt x="121" y="260"/>
                </a:lnTo>
                <a:lnTo>
                  <a:pt x="122" y="260"/>
                </a:lnTo>
                <a:lnTo>
                  <a:pt x="121" y="259"/>
                </a:lnTo>
                <a:lnTo>
                  <a:pt x="121" y="259"/>
                </a:lnTo>
                <a:lnTo>
                  <a:pt x="121" y="260"/>
                </a:lnTo>
                <a:lnTo>
                  <a:pt x="121" y="260"/>
                </a:lnTo>
                <a:close/>
                <a:moveTo>
                  <a:pt x="79" y="196"/>
                </a:moveTo>
                <a:lnTo>
                  <a:pt x="79" y="196"/>
                </a:lnTo>
                <a:lnTo>
                  <a:pt x="79" y="195"/>
                </a:lnTo>
                <a:lnTo>
                  <a:pt x="79" y="195"/>
                </a:lnTo>
                <a:lnTo>
                  <a:pt x="79" y="195"/>
                </a:lnTo>
                <a:lnTo>
                  <a:pt x="79" y="195"/>
                </a:lnTo>
                <a:lnTo>
                  <a:pt x="78" y="196"/>
                </a:lnTo>
                <a:lnTo>
                  <a:pt x="78" y="196"/>
                </a:lnTo>
                <a:lnTo>
                  <a:pt x="79" y="196"/>
                </a:lnTo>
                <a:lnTo>
                  <a:pt x="79" y="196"/>
                </a:lnTo>
                <a:close/>
                <a:moveTo>
                  <a:pt x="237" y="118"/>
                </a:moveTo>
                <a:lnTo>
                  <a:pt x="237" y="118"/>
                </a:lnTo>
                <a:lnTo>
                  <a:pt x="237" y="118"/>
                </a:lnTo>
                <a:lnTo>
                  <a:pt x="237" y="120"/>
                </a:lnTo>
                <a:lnTo>
                  <a:pt x="237" y="120"/>
                </a:lnTo>
                <a:lnTo>
                  <a:pt x="237" y="118"/>
                </a:lnTo>
                <a:lnTo>
                  <a:pt x="237" y="118"/>
                </a:lnTo>
                <a:close/>
                <a:moveTo>
                  <a:pt x="58" y="88"/>
                </a:moveTo>
                <a:lnTo>
                  <a:pt x="58" y="88"/>
                </a:lnTo>
                <a:lnTo>
                  <a:pt x="60" y="87"/>
                </a:lnTo>
                <a:lnTo>
                  <a:pt x="60" y="87"/>
                </a:lnTo>
                <a:lnTo>
                  <a:pt x="58" y="88"/>
                </a:lnTo>
                <a:lnTo>
                  <a:pt x="58" y="88"/>
                </a:lnTo>
                <a:close/>
                <a:moveTo>
                  <a:pt x="237" y="247"/>
                </a:moveTo>
                <a:lnTo>
                  <a:pt x="237" y="247"/>
                </a:lnTo>
                <a:lnTo>
                  <a:pt x="236" y="249"/>
                </a:lnTo>
                <a:lnTo>
                  <a:pt x="236" y="250"/>
                </a:lnTo>
                <a:lnTo>
                  <a:pt x="236" y="250"/>
                </a:lnTo>
                <a:lnTo>
                  <a:pt x="237" y="247"/>
                </a:lnTo>
                <a:lnTo>
                  <a:pt x="237" y="247"/>
                </a:lnTo>
                <a:close/>
                <a:moveTo>
                  <a:pt x="256" y="201"/>
                </a:moveTo>
                <a:lnTo>
                  <a:pt x="256" y="201"/>
                </a:lnTo>
                <a:lnTo>
                  <a:pt x="257" y="199"/>
                </a:lnTo>
                <a:lnTo>
                  <a:pt x="257" y="199"/>
                </a:lnTo>
                <a:lnTo>
                  <a:pt x="256" y="199"/>
                </a:lnTo>
                <a:lnTo>
                  <a:pt x="256" y="199"/>
                </a:lnTo>
                <a:lnTo>
                  <a:pt x="256" y="201"/>
                </a:lnTo>
                <a:lnTo>
                  <a:pt x="256" y="201"/>
                </a:lnTo>
                <a:close/>
                <a:moveTo>
                  <a:pt x="89" y="340"/>
                </a:moveTo>
                <a:lnTo>
                  <a:pt x="89" y="340"/>
                </a:lnTo>
                <a:lnTo>
                  <a:pt x="88" y="340"/>
                </a:lnTo>
                <a:lnTo>
                  <a:pt x="88" y="340"/>
                </a:lnTo>
                <a:lnTo>
                  <a:pt x="88" y="340"/>
                </a:lnTo>
                <a:lnTo>
                  <a:pt x="88" y="340"/>
                </a:lnTo>
                <a:lnTo>
                  <a:pt x="89" y="340"/>
                </a:lnTo>
                <a:lnTo>
                  <a:pt x="89" y="340"/>
                </a:lnTo>
                <a:close/>
                <a:moveTo>
                  <a:pt x="30" y="236"/>
                </a:moveTo>
                <a:lnTo>
                  <a:pt x="30" y="236"/>
                </a:lnTo>
                <a:lnTo>
                  <a:pt x="30" y="236"/>
                </a:lnTo>
                <a:lnTo>
                  <a:pt x="30" y="236"/>
                </a:lnTo>
                <a:lnTo>
                  <a:pt x="30" y="233"/>
                </a:lnTo>
                <a:lnTo>
                  <a:pt x="30" y="233"/>
                </a:lnTo>
                <a:lnTo>
                  <a:pt x="30" y="235"/>
                </a:lnTo>
                <a:lnTo>
                  <a:pt x="30" y="236"/>
                </a:lnTo>
                <a:lnTo>
                  <a:pt x="30" y="236"/>
                </a:lnTo>
                <a:close/>
                <a:moveTo>
                  <a:pt x="58" y="85"/>
                </a:moveTo>
                <a:lnTo>
                  <a:pt x="58" y="85"/>
                </a:lnTo>
                <a:lnTo>
                  <a:pt x="58" y="84"/>
                </a:lnTo>
                <a:lnTo>
                  <a:pt x="58" y="83"/>
                </a:lnTo>
                <a:lnTo>
                  <a:pt x="58" y="83"/>
                </a:lnTo>
                <a:lnTo>
                  <a:pt x="58" y="85"/>
                </a:lnTo>
                <a:lnTo>
                  <a:pt x="58" y="85"/>
                </a:lnTo>
                <a:close/>
                <a:moveTo>
                  <a:pt x="14" y="158"/>
                </a:moveTo>
                <a:lnTo>
                  <a:pt x="14" y="158"/>
                </a:lnTo>
                <a:lnTo>
                  <a:pt x="14" y="155"/>
                </a:lnTo>
                <a:lnTo>
                  <a:pt x="14" y="155"/>
                </a:lnTo>
                <a:lnTo>
                  <a:pt x="14" y="155"/>
                </a:lnTo>
                <a:lnTo>
                  <a:pt x="14" y="155"/>
                </a:lnTo>
                <a:lnTo>
                  <a:pt x="14" y="158"/>
                </a:lnTo>
                <a:lnTo>
                  <a:pt x="14" y="158"/>
                </a:lnTo>
                <a:close/>
                <a:moveTo>
                  <a:pt x="27" y="186"/>
                </a:moveTo>
                <a:lnTo>
                  <a:pt x="27" y="186"/>
                </a:lnTo>
                <a:lnTo>
                  <a:pt x="25" y="186"/>
                </a:lnTo>
                <a:lnTo>
                  <a:pt x="25" y="186"/>
                </a:lnTo>
                <a:lnTo>
                  <a:pt x="25" y="188"/>
                </a:lnTo>
                <a:lnTo>
                  <a:pt x="25" y="188"/>
                </a:lnTo>
                <a:lnTo>
                  <a:pt x="25" y="188"/>
                </a:lnTo>
                <a:lnTo>
                  <a:pt x="27" y="186"/>
                </a:lnTo>
                <a:lnTo>
                  <a:pt x="27" y="186"/>
                </a:lnTo>
                <a:close/>
                <a:moveTo>
                  <a:pt x="170" y="158"/>
                </a:moveTo>
                <a:lnTo>
                  <a:pt x="170" y="158"/>
                </a:lnTo>
                <a:lnTo>
                  <a:pt x="170" y="158"/>
                </a:lnTo>
                <a:lnTo>
                  <a:pt x="170" y="158"/>
                </a:lnTo>
                <a:lnTo>
                  <a:pt x="170" y="156"/>
                </a:lnTo>
                <a:lnTo>
                  <a:pt x="170" y="156"/>
                </a:lnTo>
                <a:lnTo>
                  <a:pt x="169" y="156"/>
                </a:lnTo>
                <a:lnTo>
                  <a:pt x="169" y="156"/>
                </a:lnTo>
                <a:lnTo>
                  <a:pt x="170" y="158"/>
                </a:lnTo>
                <a:lnTo>
                  <a:pt x="170" y="158"/>
                </a:lnTo>
                <a:close/>
                <a:moveTo>
                  <a:pt x="41" y="56"/>
                </a:moveTo>
                <a:lnTo>
                  <a:pt x="41" y="56"/>
                </a:lnTo>
                <a:lnTo>
                  <a:pt x="41" y="56"/>
                </a:lnTo>
                <a:lnTo>
                  <a:pt x="41" y="56"/>
                </a:lnTo>
                <a:lnTo>
                  <a:pt x="43" y="54"/>
                </a:lnTo>
                <a:lnTo>
                  <a:pt x="43" y="54"/>
                </a:lnTo>
                <a:lnTo>
                  <a:pt x="41" y="56"/>
                </a:lnTo>
                <a:lnTo>
                  <a:pt x="41" y="56"/>
                </a:lnTo>
                <a:close/>
                <a:moveTo>
                  <a:pt x="239" y="101"/>
                </a:moveTo>
                <a:lnTo>
                  <a:pt x="239" y="101"/>
                </a:lnTo>
                <a:lnTo>
                  <a:pt x="237" y="101"/>
                </a:lnTo>
                <a:lnTo>
                  <a:pt x="237" y="102"/>
                </a:lnTo>
                <a:lnTo>
                  <a:pt x="237" y="102"/>
                </a:lnTo>
                <a:lnTo>
                  <a:pt x="239" y="101"/>
                </a:lnTo>
                <a:lnTo>
                  <a:pt x="239" y="101"/>
                </a:lnTo>
                <a:lnTo>
                  <a:pt x="239" y="101"/>
                </a:lnTo>
                <a:close/>
                <a:moveTo>
                  <a:pt x="109" y="29"/>
                </a:moveTo>
                <a:lnTo>
                  <a:pt x="109" y="29"/>
                </a:lnTo>
                <a:lnTo>
                  <a:pt x="109" y="29"/>
                </a:lnTo>
                <a:lnTo>
                  <a:pt x="109" y="30"/>
                </a:lnTo>
                <a:lnTo>
                  <a:pt x="109" y="30"/>
                </a:lnTo>
                <a:lnTo>
                  <a:pt x="109" y="29"/>
                </a:lnTo>
                <a:lnTo>
                  <a:pt x="109" y="29"/>
                </a:lnTo>
                <a:close/>
                <a:moveTo>
                  <a:pt x="118" y="215"/>
                </a:moveTo>
                <a:lnTo>
                  <a:pt x="118" y="215"/>
                </a:lnTo>
                <a:lnTo>
                  <a:pt x="119" y="216"/>
                </a:lnTo>
                <a:lnTo>
                  <a:pt x="119" y="216"/>
                </a:lnTo>
                <a:lnTo>
                  <a:pt x="119" y="216"/>
                </a:lnTo>
                <a:lnTo>
                  <a:pt x="118" y="215"/>
                </a:lnTo>
                <a:lnTo>
                  <a:pt x="118" y="215"/>
                </a:lnTo>
                <a:close/>
                <a:moveTo>
                  <a:pt x="239" y="172"/>
                </a:moveTo>
                <a:lnTo>
                  <a:pt x="239" y="172"/>
                </a:lnTo>
                <a:lnTo>
                  <a:pt x="237" y="174"/>
                </a:lnTo>
                <a:lnTo>
                  <a:pt x="237" y="174"/>
                </a:lnTo>
                <a:lnTo>
                  <a:pt x="237" y="174"/>
                </a:lnTo>
                <a:lnTo>
                  <a:pt x="237" y="174"/>
                </a:lnTo>
                <a:lnTo>
                  <a:pt x="239" y="174"/>
                </a:lnTo>
                <a:lnTo>
                  <a:pt x="239" y="172"/>
                </a:lnTo>
                <a:lnTo>
                  <a:pt x="239" y="172"/>
                </a:lnTo>
                <a:close/>
                <a:moveTo>
                  <a:pt x="43" y="169"/>
                </a:moveTo>
                <a:lnTo>
                  <a:pt x="43" y="169"/>
                </a:lnTo>
                <a:lnTo>
                  <a:pt x="43" y="168"/>
                </a:lnTo>
                <a:lnTo>
                  <a:pt x="43" y="168"/>
                </a:lnTo>
                <a:lnTo>
                  <a:pt x="43" y="169"/>
                </a:lnTo>
                <a:lnTo>
                  <a:pt x="43" y="169"/>
                </a:lnTo>
                <a:lnTo>
                  <a:pt x="43" y="169"/>
                </a:lnTo>
                <a:close/>
                <a:moveTo>
                  <a:pt x="30" y="279"/>
                </a:moveTo>
                <a:lnTo>
                  <a:pt x="30" y="279"/>
                </a:lnTo>
                <a:lnTo>
                  <a:pt x="31" y="277"/>
                </a:lnTo>
                <a:lnTo>
                  <a:pt x="31" y="276"/>
                </a:lnTo>
                <a:lnTo>
                  <a:pt x="31" y="276"/>
                </a:lnTo>
                <a:lnTo>
                  <a:pt x="30" y="279"/>
                </a:lnTo>
                <a:lnTo>
                  <a:pt x="30" y="279"/>
                </a:lnTo>
                <a:close/>
                <a:moveTo>
                  <a:pt x="246" y="179"/>
                </a:moveTo>
                <a:lnTo>
                  <a:pt x="246" y="179"/>
                </a:lnTo>
                <a:lnTo>
                  <a:pt x="244" y="181"/>
                </a:lnTo>
                <a:lnTo>
                  <a:pt x="244" y="181"/>
                </a:lnTo>
                <a:lnTo>
                  <a:pt x="246" y="179"/>
                </a:lnTo>
                <a:lnTo>
                  <a:pt x="246" y="179"/>
                </a:lnTo>
                <a:lnTo>
                  <a:pt x="246" y="179"/>
                </a:lnTo>
                <a:close/>
                <a:moveTo>
                  <a:pt x="20" y="114"/>
                </a:moveTo>
                <a:lnTo>
                  <a:pt x="20" y="114"/>
                </a:lnTo>
                <a:lnTo>
                  <a:pt x="18" y="115"/>
                </a:lnTo>
                <a:lnTo>
                  <a:pt x="18" y="115"/>
                </a:lnTo>
                <a:lnTo>
                  <a:pt x="18" y="115"/>
                </a:lnTo>
                <a:lnTo>
                  <a:pt x="20" y="114"/>
                </a:lnTo>
                <a:lnTo>
                  <a:pt x="20" y="114"/>
                </a:lnTo>
                <a:close/>
                <a:moveTo>
                  <a:pt x="232" y="125"/>
                </a:moveTo>
                <a:lnTo>
                  <a:pt x="232" y="125"/>
                </a:lnTo>
                <a:lnTo>
                  <a:pt x="232" y="125"/>
                </a:lnTo>
                <a:lnTo>
                  <a:pt x="232" y="127"/>
                </a:lnTo>
                <a:lnTo>
                  <a:pt x="232" y="127"/>
                </a:lnTo>
                <a:lnTo>
                  <a:pt x="232" y="125"/>
                </a:lnTo>
                <a:lnTo>
                  <a:pt x="232" y="125"/>
                </a:lnTo>
                <a:close/>
                <a:moveTo>
                  <a:pt x="14" y="201"/>
                </a:moveTo>
                <a:lnTo>
                  <a:pt x="14" y="201"/>
                </a:lnTo>
                <a:lnTo>
                  <a:pt x="14" y="202"/>
                </a:lnTo>
                <a:lnTo>
                  <a:pt x="14" y="202"/>
                </a:lnTo>
                <a:lnTo>
                  <a:pt x="16" y="201"/>
                </a:lnTo>
                <a:lnTo>
                  <a:pt x="16" y="201"/>
                </a:lnTo>
                <a:lnTo>
                  <a:pt x="14" y="201"/>
                </a:lnTo>
                <a:lnTo>
                  <a:pt x="14" y="201"/>
                </a:lnTo>
                <a:close/>
                <a:moveTo>
                  <a:pt x="196" y="331"/>
                </a:moveTo>
                <a:lnTo>
                  <a:pt x="196" y="331"/>
                </a:lnTo>
                <a:lnTo>
                  <a:pt x="196" y="333"/>
                </a:lnTo>
                <a:lnTo>
                  <a:pt x="196" y="333"/>
                </a:lnTo>
                <a:lnTo>
                  <a:pt x="197" y="333"/>
                </a:lnTo>
                <a:lnTo>
                  <a:pt x="196" y="331"/>
                </a:lnTo>
                <a:lnTo>
                  <a:pt x="196" y="331"/>
                </a:lnTo>
                <a:close/>
                <a:moveTo>
                  <a:pt x="250" y="196"/>
                </a:moveTo>
                <a:lnTo>
                  <a:pt x="250" y="196"/>
                </a:lnTo>
                <a:lnTo>
                  <a:pt x="250" y="198"/>
                </a:lnTo>
                <a:lnTo>
                  <a:pt x="250" y="198"/>
                </a:lnTo>
                <a:lnTo>
                  <a:pt x="251" y="198"/>
                </a:lnTo>
                <a:lnTo>
                  <a:pt x="250" y="196"/>
                </a:lnTo>
                <a:lnTo>
                  <a:pt x="250" y="196"/>
                </a:lnTo>
                <a:close/>
                <a:moveTo>
                  <a:pt x="35" y="279"/>
                </a:moveTo>
                <a:lnTo>
                  <a:pt x="35" y="279"/>
                </a:lnTo>
                <a:lnTo>
                  <a:pt x="37" y="279"/>
                </a:lnTo>
                <a:lnTo>
                  <a:pt x="35" y="277"/>
                </a:lnTo>
                <a:lnTo>
                  <a:pt x="35" y="277"/>
                </a:lnTo>
                <a:lnTo>
                  <a:pt x="35" y="279"/>
                </a:lnTo>
                <a:lnTo>
                  <a:pt x="35" y="279"/>
                </a:lnTo>
                <a:close/>
                <a:moveTo>
                  <a:pt x="35" y="287"/>
                </a:moveTo>
                <a:lnTo>
                  <a:pt x="35" y="287"/>
                </a:lnTo>
                <a:lnTo>
                  <a:pt x="34" y="286"/>
                </a:lnTo>
                <a:lnTo>
                  <a:pt x="34" y="286"/>
                </a:lnTo>
                <a:lnTo>
                  <a:pt x="35" y="287"/>
                </a:lnTo>
                <a:lnTo>
                  <a:pt x="35" y="287"/>
                </a:lnTo>
                <a:close/>
                <a:moveTo>
                  <a:pt x="244" y="193"/>
                </a:moveTo>
                <a:lnTo>
                  <a:pt x="244" y="193"/>
                </a:lnTo>
                <a:lnTo>
                  <a:pt x="244" y="192"/>
                </a:lnTo>
                <a:lnTo>
                  <a:pt x="244" y="192"/>
                </a:lnTo>
                <a:lnTo>
                  <a:pt x="243" y="193"/>
                </a:lnTo>
                <a:lnTo>
                  <a:pt x="243" y="193"/>
                </a:lnTo>
                <a:lnTo>
                  <a:pt x="244" y="193"/>
                </a:lnTo>
                <a:lnTo>
                  <a:pt x="244" y="193"/>
                </a:lnTo>
                <a:close/>
                <a:moveTo>
                  <a:pt x="121" y="220"/>
                </a:moveTo>
                <a:lnTo>
                  <a:pt x="121" y="220"/>
                </a:lnTo>
                <a:lnTo>
                  <a:pt x="119" y="222"/>
                </a:lnTo>
                <a:lnTo>
                  <a:pt x="119" y="222"/>
                </a:lnTo>
                <a:lnTo>
                  <a:pt x="121" y="222"/>
                </a:lnTo>
                <a:lnTo>
                  <a:pt x="121" y="220"/>
                </a:lnTo>
                <a:lnTo>
                  <a:pt x="121" y="220"/>
                </a:lnTo>
                <a:close/>
                <a:moveTo>
                  <a:pt x="241" y="269"/>
                </a:moveTo>
                <a:lnTo>
                  <a:pt x="241" y="269"/>
                </a:lnTo>
                <a:lnTo>
                  <a:pt x="241" y="269"/>
                </a:lnTo>
                <a:lnTo>
                  <a:pt x="241" y="269"/>
                </a:lnTo>
                <a:lnTo>
                  <a:pt x="240" y="272"/>
                </a:lnTo>
                <a:lnTo>
                  <a:pt x="240" y="272"/>
                </a:lnTo>
                <a:lnTo>
                  <a:pt x="241" y="269"/>
                </a:lnTo>
                <a:lnTo>
                  <a:pt x="241" y="269"/>
                </a:lnTo>
                <a:close/>
                <a:moveTo>
                  <a:pt x="197" y="334"/>
                </a:moveTo>
                <a:lnTo>
                  <a:pt x="197" y="334"/>
                </a:lnTo>
                <a:lnTo>
                  <a:pt x="196" y="336"/>
                </a:lnTo>
                <a:lnTo>
                  <a:pt x="197" y="337"/>
                </a:lnTo>
                <a:lnTo>
                  <a:pt x="197" y="337"/>
                </a:lnTo>
                <a:lnTo>
                  <a:pt x="197" y="334"/>
                </a:lnTo>
                <a:lnTo>
                  <a:pt x="197" y="334"/>
                </a:lnTo>
                <a:close/>
                <a:moveTo>
                  <a:pt x="213" y="48"/>
                </a:moveTo>
                <a:lnTo>
                  <a:pt x="213" y="48"/>
                </a:lnTo>
                <a:lnTo>
                  <a:pt x="214" y="47"/>
                </a:lnTo>
                <a:lnTo>
                  <a:pt x="214" y="47"/>
                </a:lnTo>
                <a:lnTo>
                  <a:pt x="213" y="47"/>
                </a:lnTo>
                <a:lnTo>
                  <a:pt x="213" y="48"/>
                </a:lnTo>
                <a:lnTo>
                  <a:pt x="213" y="48"/>
                </a:lnTo>
                <a:close/>
                <a:moveTo>
                  <a:pt x="57" y="300"/>
                </a:moveTo>
                <a:lnTo>
                  <a:pt x="57" y="300"/>
                </a:lnTo>
                <a:lnTo>
                  <a:pt x="57" y="300"/>
                </a:lnTo>
                <a:lnTo>
                  <a:pt x="57" y="300"/>
                </a:lnTo>
                <a:lnTo>
                  <a:pt x="57" y="301"/>
                </a:lnTo>
                <a:lnTo>
                  <a:pt x="58" y="301"/>
                </a:lnTo>
                <a:lnTo>
                  <a:pt x="58" y="301"/>
                </a:lnTo>
                <a:lnTo>
                  <a:pt x="57" y="300"/>
                </a:lnTo>
                <a:lnTo>
                  <a:pt x="57" y="300"/>
                </a:lnTo>
                <a:close/>
                <a:moveTo>
                  <a:pt x="52" y="181"/>
                </a:moveTo>
                <a:lnTo>
                  <a:pt x="52" y="181"/>
                </a:lnTo>
                <a:lnTo>
                  <a:pt x="51" y="181"/>
                </a:lnTo>
                <a:lnTo>
                  <a:pt x="52" y="182"/>
                </a:lnTo>
                <a:lnTo>
                  <a:pt x="52" y="182"/>
                </a:lnTo>
                <a:lnTo>
                  <a:pt x="52" y="181"/>
                </a:lnTo>
                <a:lnTo>
                  <a:pt x="52" y="181"/>
                </a:lnTo>
                <a:close/>
                <a:moveTo>
                  <a:pt x="118" y="228"/>
                </a:moveTo>
                <a:lnTo>
                  <a:pt x="118" y="228"/>
                </a:lnTo>
                <a:lnTo>
                  <a:pt x="119" y="226"/>
                </a:lnTo>
                <a:lnTo>
                  <a:pt x="119" y="226"/>
                </a:lnTo>
                <a:lnTo>
                  <a:pt x="119" y="228"/>
                </a:lnTo>
                <a:lnTo>
                  <a:pt x="118" y="228"/>
                </a:lnTo>
                <a:lnTo>
                  <a:pt x="118" y="228"/>
                </a:lnTo>
                <a:close/>
                <a:moveTo>
                  <a:pt x="62" y="191"/>
                </a:moveTo>
                <a:lnTo>
                  <a:pt x="62" y="191"/>
                </a:lnTo>
                <a:lnTo>
                  <a:pt x="62" y="192"/>
                </a:lnTo>
                <a:lnTo>
                  <a:pt x="62" y="192"/>
                </a:lnTo>
                <a:lnTo>
                  <a:pt x="62" y="191"/>
                </a:lnTo>
                <a:lnTo>
                  <a:pt x="62" y="191"/>
                </a:lnTo>
                <a:close/>
                <a:moveTo>
                  <a:pt x="256" y="171"/>
                </a:moveTo>
                <a:lnTo>
                  <a:pt x="256" y="171"/>
                </a:lnTo>
                <a:lnTo>
                  <a:pt x="256" y="171"/>
                </a:lnTo>
                <a:lnTo>
                  <a:pt x="256" y="169"/>
                </a:lnTo>
                <a:lnTo>
                  <a:pt x="256" y="169"/>
                </a:lnTo>
                <a:lnTo>
                  <a:pt x="256" y="169"/>
                </a:lnTo>
                <a:lnTo>
                  <a:pt x="256" y="171"/>
                </a:lnTo>
                <a:lnTo>
                  <a:pt x="256" y="171"/>
                </a:lnTo>
                <a:close/>
                <a:moveTo>
                  <a:pt x="243" y="300"/>
                </a:moveTo>
                <a:lnTo>
                  <a:pt x="243" y="300"/>
                </a:lnTo>
                <a:lnTo>
                  <a:pt x="243" y="300"/>
                </a:lnTo>
                <a:lnTo>
                  <a:pt x="243" y="300"/>
                </a:lnTo>
                <a:lnTo>
                  <a:pt x="241" y="301"/>
                </a:lnTo>
                <a:lnTo>
                  <a:pt x="241" y="301"/>
                </a:lnTo>
                <a:lnTo>
                  <a:pt x="241" y="301"/>
                </a:lnTo>
                <a:lnTo>
                  <a:pt x="243" y="300"/>
                </a:lnTo>
                <a:lnTo>
                  <a:pt x="243" y="300"/>
                </a:lnTo>
                <a:close/>
                <a:moveTo>
                  <a:pt x="259" y="242"/>
                </a:moveTo>
                <a:lnTo>
                  <a:pt x="259" y="242"/>
                </a:lnTo>
                <a:lnTo>
                  <a:pt x="260" y="240"/>
                </a:lnTo>
                <a:lnTo>
                  <a:pt x="260" y="240"/>
                </a:lnTo>
                <a:lnTo>
                  <a:pt x="259" y="240"/>
                </a:lnTo>
                <a:lnTo>
                  <a:pt x="259" y="242"/>
                </a:lnTo>
                <a:lnTo>
                  <a:pt x="259" y="242"/>
                </a:lnTo>
                <a:close/>
                <a:moveTo>
                  <a:pt x="72" y="330"/>
                </a:moveTo>
                <a:lnTo>
                  <a:pt x="72" y="330"/>
                </a:lnTo>
                <a:lnTo>
                  <a:pt x="71" y="328"/>
                </a:lnTo>
                <a:lnTo>
                  <a:pt x="71" y="328"/>
                </a:lnTo>
                <a:lnTo>
                  <a:pt x="71" y="330"/>
                </a:lnTo>
                <a:lnTo>
                  <a:pt x="71" y="330"/>
                </a:lnTo>
                <a:lnTo>
                  <a:pt x="72" y="330"/>
                </a:lnTo>
                <a:lnTo>
                  <a:pt x="72" y="330"/>
                </a:lnTo>
                <a:close/>
                <a:moveTo>
                  <a:pt x="54" y="296"/>
                </a:moveTo>
                <a:lnTo>
                  <a:pt x="54" y="296"/>
                </a:lnTo>
                <a:lnTo>
                  <a:pt x="54" y="297"/>
                </a:lnTo>
                <a:lnTo>
                  <a:pt x="54" y="297"/>
                </a:lnTo>
                <a:lnTo>
                  <a:pt x="54" y="296"/>
                </a:lnTo>
                <a:lnTo>
                  <a:pt x="54" y="296"/>
                </a:lnTo>
                <a:lnTo>
                  <a:pt x="54" y="296"/>
                </a:lnTo>
                <a:close/>
                <a:moveTo>
                  <a:pt x="30" y="284"/>
                </a:moveTo>
                <a:lnTo>
                  <a:pt x="30" y="284"/>
                </a:lnTo>
                <a:lnTo>
                  <a:pt x="30" y="283"/>
                </a:lnTo>
                <a:lnTo>
                  <a:pt x="30" y="283"/>
                </a:lnTo>
                <a:lnTo>
                  <a:pt x="30" y="283"/>
                </a:lnTo>
                <a:lnTo>
                  <a:pt x="30" y="284"/>
                </a:lnTo>
                <a:lnTo>
                  <a:pt x="30" y="284"/>
                </a:lnTo>
                <a:close/>
                <a:moveTo>
                  <a:pt x="237" y="110"/>
                </a:moveTo>
                <a:lnTo>
                  <a:pt x="237" y="110"/>
                </a:lnTo>
                <a:lnTo>
                  <a:pt x="237" y="108"/>
                </a:lnTo>
                <a:lnTo>
                  <a:pt x="237" y="108"/>
                </a:lnTo>
                <a:lnTo>
                  <a:pt x="237" y="108"/>
                </a:lnTo>
                <a:lnTo>
                  <a:pt x="237" y="108"/>
                </a:lnTo>
                <a:lnTo>
                  <a:pt x="237" y="110"/>
                </a:lnTo>
                <a:lnTo>
                  <a:pt x="237" y="110"/>
                </a:lnTo>
                <a:close/>
                <a:moveTo>
                  <a:pt x="33" y="127"/>
                </a:moveTo>
                <a:lnTo>
                  <a:pt x="33" y="127"/>
                </a:lnTo>
                <a:lnTo>
                  <a:pt x="34" y="127"/>
                </a:lnTo>
                <a:lnTo>
                  <a:pt x="34" y="127"/>
                </a:lnTo>
                <a:lnTo>
                  <a:pt x="33" y="125"/>
                </a:lnTo>
                <a:lnTo>
                  <a:pt x="33" y="125"/>
                </a:lnTo>
                <a:lnTo>
                  <a:pt x="33" y="125"/>
                </a:lnTo>
                <a:lnTo>
                  <a:pt x="33" y="125"/>
                </a:lnTo>
                <a:lnTo>
                  <a:pt x="33" y="127"/>
                </a:lnTo>
                <a:lnTo>
                  <a:pt x="33" y="127"/>
                </a:lnTo>
                <a:close/>
                <a:moveTo>
                  <a:pt x="65" y="320"/>
                </a:moveTo>
                <a:lnTo>
                  <a:pt x="65" y="320"/>
                </a:lnTo>
                <a:lnTo>
                  <a:pt x="67" y="318"/>
                </a:lnTo>
                <a:lnTo>
                  <a:pt x="67" y="318"/>
                </a:lnTo>
                <a:lnTo>
                  <a:pt x="67" y="318"/>
                </a:lnTo>
                <a:lnTo>
                  <a:pt x="65" y="320"/>
                </a:lnTo>
                <a:lnTo>
                  <a:pt x="65" y="320"/>
                </a:lnTo>
                <a:close/>
                <a:moveTo>
                  <a:pt x="94" y="26"/>
                </a:moveTo>
                <a:lnTo>
                  <a:pt x="94" y="26"/>
                </a:lnTo>
                <a:lnTo>
                  <a:pt x="95" y="24"/>
                </a:lnTo>
                <a:lnTo>
                  <a:pt x="95" y="24"/>
                </a:lnTo>
                <a:lnTo>
                  <a:pt x="94" y="24"/>
                </a:lnTo>
                <a:lnTo>
                  <a:pt x="94" y="26"/>
                </a:lnTo>
                <a:lnTo>
                  <a:pt x="94" y="26"/>
                </a:lnTo>
                <a:close/>
                <a:moveTo>
                  <a:pt x="17" y="129"/>
                </a:moveTo>
                <a:lnTo>
                  <a:pt x="17" y="129"/>
                </a:lnTo>
                <a:lnTo>
                  <a:pt x="17" y="131"/>
                </a:lnTo>
                <a:lnTo>
                  <a:pt x="17" y="131"/>
                </a:lnTo>
                <a:lnTo>
                  <a:pt x="17" y="129"/>
                </a:lnTo>
                <a:lnTo>
                  <a:pt x="17" y="129"/>
                </a:lnTo>
                <a:close/>
                <a:moveTo>
                  <a:pt x="209" y="151"/>
                </a:moveTo>
                <a:lnTo>
                  <a:pt x="209" y="151"/>
                </a:lnTo>
                <a:lnTo>
                  <a:pt x="210" y="152"/>
                </a:lnTo>
                <a:lnTo>
                  <a:pt x="210" y="152"/>
                </a:lnTo>
                <a:lnTo>
                  <a:pt x="209" y="151"/>
                </a:lnTo>
                <a:lnTo>
                  <a:pt x="209" y="151"/>
                </a:lnTo>
                <a:close/>
                <a:moveTo>
                  <a:pt x="91" y="205"/>
                </a:moveTo>
                <a:lnTo>
                  <a:pt x="91" y="205"/>
                </a:lnTo>
                <a:lnTo>
                  <a:pt x="91" y="205"/>
                </a:lnTo>
                <a:lnTo>
                  <a:pt x="91" y="205"/>
                </a:lnTo>
                <a:lnTo>
                  <a:pt x="91" y="206"/>
                </a:lnTo>
                <a:lnTo>
                  <a:pt x="91" y="206"/>
                </a:lnTo>
                <a:lnTo>
                  <a:pt x="91" y="205"/>
                </a:lnTo>
                <a:lnTo>
                  <a:pt x="91" y="205"/>
                </a:lnTo>
                <a:lnTo>
                  <a:pt x="91" y="205"/>
                </a:lnTo>
                <a:lnTo>
                  <a:pt x="91" y="205"/>
                </a:lnTo>
                <a:close/>
                <a:moveTo>
                  <a:pt x="230" y="131"/>
                </a:moveTo>
                <a:lnTo>
                  <a:pt x="230" y="131"/>
                </a:lnTo>
                <a:lnTo>
                  <a:pt x="230" y="132"/>
                </a:lnTo>
                <a:lnTo>
                  <a:pt x="230" y="132"/>
                </a:lnTo>
                <a:lnTo>
                  <a:pt x="230" y="131"/>
                </a:lnTo>
                <a:lnTo>
                  <a:pt x="230" y="131"/>
                </a:lnTo>
                <a:lnTo>
                  <a:pt x="230" y="131"/>
                </a:lnTo>
                <a:close/>
                <a:moveTo>
                  <a:pt x="65" y="78"/>
                </a:moveTo>
                <a:lnTo>
                  <a:pt x="65" y="78"/>
                </a:lnTo>
                <a:lnTo>
                  <a:pt x="65" y="78"/>
                </a:lnTo>
                <a:lnTo>
                  <a:pt x="65" y="78"/>
                </a:lnTo>
                <a:lnTo>
                  <a:pt x="67" y="77"/>
                </a:lnTo>
                <a:lnTo>
                  <a:pt x="67" y="77"/>
                </a:lnTo>
                <a:lnTo>
                  <a:pt x="65" y="77"/>
                </a:lnTo>
                <a:lnTo>
                  <a:pt x="65" y="78"/>
                </a:lnTo>
                <a:lnTo>
                  <a:pt x="65" y="78"/>
                </a:lnTo>
                <a:close/>
                <a:moveTo>
                  <a:pt x="230" y="138"/>
                </a:moveTo>
                <a:lnTo>
                  <a:pt x="230" y="138"/>
                </a:lnTo>
                <a:lnTo>
                  <a:pt x="230" y="138"/>
                </a:lnTo>
                <a:lnTo>
                  <a:pt x="230" y="138"/>
                </a:lnTo>
                <a:lnTo>
                  <a:pt x="230" y="139"/>
                </a:lnTo>
                <a:lnTo>
                  <a:pt x="230" y="139"/>
                </a:lnTo>
                <a:lnTo>
                  <a:pt x="230" y="138"/>
                </a:lnTo>
                <a:lnTo>
                  <a:pt x="230" y="138"/>
                </a:lnTo>
                <a:close/>
                <a:moveTo>
                  <a:pt x="114" y="252"/>
                </a:moveTo>
                <a:lnTo>
                  <a:pt x="114" y="252"/>
                </a:lnTo>
                <a:lnTo>
                  <a:pt x="114" y="253"/>
                </a:lnTo>
                <a:lnTo>
                  <a:pt x="114" y="253"/>
                </a:lnTo>
                <a:lnTo>
                  <a:pt x="114" y="252"/>
                </a:lnTo>
                <a:lnTo>
                  <a:pt x="114" y="252"/>
                </a:lnTo>
                <a:close/>
                <a:moveTo>
                  <a:pt x="64" y="88"/>
                </a:moveTo>
                <a:lnTo>
                  <a:pt x="64" y="88"/>
                </a:lnTo>
                <a:lnTo>
                  <a:pt x="65" y="87"/>
                </a:lnTo>
                <a:lnTo>
                  <a:pt x="65" y="87"/>
                </a:lnTo>
                <a:lnTo>
                  <a:pt x="65" y="87"/>
                </a:lnTo>
                <a:lnTo>
                  <a:pt x="64" y="88"/>
                </a:lnTo>
                <a:lnTo>
                  <a:pt x="64" y="88"/>
                </a:lnTo>
                <a:close/>
                <a:moveTo>
                  <a:pt x="85" y="338"/>
                </a:moveTo>
                <a:lnTo>
                  <a:pt x="85" y="338"/>
                </a:lnTo>
                <a:lnTo>
                  <a:pt x="84" y="337"/>
                </a:lnTo>
                <a:lnTo>
                  <a:pt x="84" y="337"/>
                </a:lnTo>
                <a:lnTo>
                  <a:pt x="84" y="338"/>
                </a:lnTo>
                <a:lnTo>
                  <a:pt x="85" y="338"/>
                </a:lnTo>
                <a:lnTo>
                  <a:pt x="85" y="338"/>
                </a:lnTo>
                <a:close/>
                <a:moveTo>
                  <a:pt x="217" y="46"/>
                </a:moveTo>
                <a:lnTo>
                  <a:pt x="217" y="46"/>
                </a:lnTo>
                <a:lnTo>
                  <a:pt x="219" y="46"/>
                </a:lnTo>
                <a:lnTo>
                  <a:pt x="219" y="46"/>
                </a:lnTo>
                <a:lnTo>
                  <a:pt x="217" y="46"/>
                </a:lnTo>
                <a:lnTo>
                  <a:pt x="217" y="46"/>
                </a:lnTo>
                <a:close/>
                <a:moveTo>
                  <a:pt x="61" y="306"/>
                </a:moveTo>
                <a:lnTo>
                  <a:pt x="61" y="306"/>
                </a:lnTo>
                <a:lnTo>
                  <a:pt x="61" y="306"/>
                </a:lnTo>
                <a:lnTo>
                  <a:pt x="61" y="306"/>
                </a:lnTo>
                <a:lnTo>
                  <a:pt x="62" y="306"/>
                </a:lnTo>
                <a:lnTo>
                  <a:pt x="62" y="306"/>
                </a:lnTo>
                <a:lnTo>
                  <a:pt x="61" y="306"/>
                </a:lnTo>
                <a:lnTo>
                  <a:pt x="61" y="306"/>
                </a:lnTo>
                <a:close/>
                <a:moveTo>
                  <a:pt x="78" y="209"/>
                </a:moveTo>
                <a:lnTo>
                  <a:pt x="78" y="209"/>
                </a:lnTo>
                <a:lnTo>
                  <a:pt x="79" y="210"/>
                </a:lnTo>
                <a:lnTo>
                  <a:pt x="79" y="210"/>
                </a:lnTo>
                <a:lnTo>
                  <a:pt x="79" y="209"/>
                </a:lnTo>
                <a:lnTo>
                  <a:pt x="79" y="209"/>
                </a:lnTo>
                <a:lnTo>
                  <a:pt x="78" y="209"/>
                </a:lnTo>
                <a:lnTo>
                  <a:pt x="78" y="209"/>
                </a:lnTo>
                <a:close/>
                <a:moveTo>
                  <a:pt x="232" y="122"/>
                </a:moveTo>
                <a:lnTo>
                  <a:pt x="232" y="122"/>
                </a:lnTo>
                <a:lnTo>
                  <a:pt x="232" y="122"/>
                </a:lnTo>
                <a:lnTo>
                  <a:pt x="232" y="122"/>
                </a:lnTo>
                <a:lnTo>
                  <a:pt x="232" y="121"/>
                </a:lnTo>
                <a:lnTo>
                  <a:pt x="232" y="121"/>
                </a:lnTo>
                <a:lnTo>
                  <a:pt x="232" y="121"/>
                </a:lnTo>
                <a:lnTo>
                  <a:pt x="232" y="121"/>
                </a:lnTo>
                <a:lnTo>
                  <a:pt x="232" y="122"/>
                </a:lnTo>
                <a:lnTo>
                  <a:pt x="232" y="122"/>
                </a:lnTo>
                <a:close/>
                <a:moveTo>
                  <a:pt x="268" y="205"/>
                </a:moveTo>
                <a:lnTo>
                  <a:pt x="268" y="205"/>
                </a:lnTo>
                <a:lnTo>
                  <a:pt x="268" y="205"/>
                </a:lnTo>
                <a:lnTo>
                  <a:pt x="268" y="203"/>
                </a:lnTo>
                <a:lnTo>
                  <a:pt x="268" y="203"/>
                </a:lnTo>
                <a:lnTo>
                  <a:pt x="268" y="205"/>
                </a:lnTo>
                <a:lnTo>
                  <a:pt x="268" y="205"/>
                </a:lnTo>
                <a:close/>
                <a:moveTo>
                  <a:pt x="264" y="252"/>
                </a:moveTo>
                <a:lnTo>
                  <a:pt x="264" y="252"/>
                </a:lnTo>
                <a:lnTo>
                  <a:pt x="263" y="252"/>
                </a:lnTo>
                <a:lnTo>
                  <a:pt x="263" y="252"/>
                </a:lnTo>
                <a:lnTo>
                  <a:pt x="263" y="252"/>
                </a:lnTo>
                <a:lnTo>
                  <a:pt x="264" y="252"/>
                </a:lnTo>
                <a:lnTo>
                  <a:pt x="264" y="252"/>
                </a:lnTo>
                <a:close/>
                <a:moveTo>
                  <a:pt x="62" y="107"/>
                </a:moveTo>
                <a:lnTo>
                  <a:pt x="62" y="107"/>
                </a:lnTo>
                <a:lnTo>
                  <a:pt x="62" y="105"/>
                </a:lnTo>
                <a:lnTo>
                  <a:pt x="62" y="105"/>
                </a:lnTo>
                <a:lnTo>
                  <a:pt x="62" y="105"/>
                </a:lnTo>
                <a:lnTo>
                  <a:pt x="62" y="107"/>
                </a:lnTo>
                <a:lnTo>
                  <a:pt x="62" y="107"/>
                </a:lnTo>
                <a:close/>
                <a:moveTo>
                  <a:pt x="203" y="31"/>
                </a:moveTo>
                <a:lnTo>
                  <a:pt x="203" y="31"/>
                </a:lnTo>
                <a:lnTo>
                  <a:pt x="203" y="33"/>
                </a:lnTo>
                <a:lnTo>
                  <a:pt x="205" y="31"/>
                </a:lnTo>
                <a:lnTo>
                  <a:pt x="205" y="31"/>
                </a:lnTo>
                <a:lnTo>
                  <a:pt x="205" y="31"/>
                </a:lnTo>
                <a:lnTo>
                  <a:pt x="203" y="31"/>
                </a:lnTo>
                <a:lnTo>
                  <a:pt x="203" y="31"/>
                </a:lnTo>
                <a:close/>
                <a:moveTo>
                  <a:pt x="230" y="98"/>
                </a:moveTo>
                <a:lnTo>
                  <a:pt x="230" y="98"/>
                </a:lnTo>
                <a:lnTo>
                  <a:pt x="229" y="98"/>
                </a:lnTo>
                <a:lnTo>
                  <a:pt x="229" y="100"/>
                </a:lnTo>
                <a:lnTo>
                  <a:pt x="229" y="100"/>
                </a:lnTo>
                <a:lnTo>
                  <a:pt x="230" y="98"/>
                </a:lnTo>
                <a:lnTo>
                  <a:pt x="230" y="98"/>
                </a:lnTo>
                <a:close/>
                <a:moveTo>
                  <a:pt x="88" y="41"/>
                </a:moveTo>
                <a:lnTo>
                  <a:pt x="88" y="41"/>
                </a:lnTo>
                <a:lnTo>
                  <a:pt x="88" y="41"/>
                </a:lnTo>
                <a:lnTo>
                  <a:pt x="88" y="41"/>
                </a:lnTo>
                <a:lnTo>
                  <a:pt x="88" y="43"/>
                </a:lnTo>
                <a:lnTo>
                  <a:pt x="88" y="43"/>
                </a:lnTo>
                <a:lnTo>
                  <a:pt x="88" y="43"/>
                </a:lnTo>
                <a:lnTo>
                  <a:pt x="88" y="43"/>
                </a:lnTo>
                <a:lnTo>
                  <a:pt x="88" y="41"/>
                </a:lnTo>
                <a:lnTo>
                  <a:pt x="88" y="41"/>
                </a:lnTo>
                <a:close/>
                <a:moveTo>
                  <a:pt x="52" y="256"/>
                </a:moveTo>
                <a:lnTo>
                  <a:pt x="52" y="256"/>
                </a:lnTo>
                <a:lnTo>
                  <a:pt x="54" y="259"/>
                </a:lnTo>
                <a:lnTo>
                  <a:pt x="54" y="259"/>
                </a:lnTo>
                <a:lnTo>
                  <a:pt x="52" y="256"/>
                </a:lnTo>
                <a:lnTo>
                  <a:pt x="52" y="256"/>
                </a:lnTo>
                <a:close/>
                <a:moveTo>
                  <a:pt x="264" y="233"/>
                </a:moveTo>
                <a:lnTo>
                  <a:pt x="264" y="233"/>
                </a:lnTo>
                <a:lnTo>
                  <a:pt x="266" y="233"/>
                </a:lnTo>
                <a:lnTo>
                  <a:pt x="266" y="233"/>
                </a:lnTo>
                <a:lnTo>
                  <a:pt x="266" y="232"/>
                </a:lnTo>
                <a:lnTo>
                  <a:pt x="266" y="232"/>
                </a:lnTo>
                <a:lnTo>
                  <a:pt x="266" y="232"/>
                </a:lnTo>
                <a:lnTo>
                  <a:pt x="266" y="232"/>
                </a:lnTo>
                <a:lnTo>
                  <a:pt x="264" y="233"/>
                </a:lnTo>
                <a:lnTo>
                  <a:pt x="264" y="233"/>
                </a:lnTo>
                <a:close/>
                <a:moveTo>
                  <a:pt x="183" y="50"/>
                </a:moveTo>
                <a:lnTo>
                  <a:pt x="183" y="50"/>
                </a:lnTo>
                <a:lnTo>
                  <a:pt x="183" y="48"/>
                </a:lnTo>
                <a:lnTo>
                  <a:pt x="183" y="48"/>
                </a:lnTo>
                <a:lnTo>
                  <a:pt x="183" y="50"/>
                </a:lnTo>
                <a:lnTo>
                  <a:pt x="183" y="50"/>
                </a:lnTo>
                <a:close/>
                <a:moveTo>
                  <a:pt x="206" y="48"/>
                </a:moveTo>
                <a:lnTo>
                  <a:pt x="206" y="48"/>
                </a:lnTo>
                <a:lnTo>
                  <a:pt x="205" y="48"/>
                </a:lnTo>
                <a:lnTo>
                  <a:pt x="205" y="50"/>
                </a:lnTo>
                <a:lnTo>
                  <a:pt x="205" y="50"/>
                </a:lnTo>
                <a:lnTo>
                  <a:pt x="206" y="48"/>
                </a:lnTo>
                <a:lnTo>
                  <a:pt x="206" y="48"/>
                </a:lnTo>
                <a:close/>
                <a:moveTo>
                  <a:pt x="172" y="164"/>
                </a:moveTo>
                <a:lnTo>
                  <a:pt x="172" y="164"/>
                </a:lnTo>
                <a:lnTo>
                  <a:pt x="173" y="164"/>
                </a:lnTo>
                <a:lnTo>
                  <a:pt x="173" y="164"/>
                </a:lnTo>
                <a:lnTo>
                  <a:pt x="173" y="164"/>
                </a:lnTo>
                <a:lnTo>
                  <a:pt x="172" y="164"/>
                </a:lnTo>
                <a:lnTo>
                  <a:pt x="172" y="164"/>
                </a:lnTo>
                <a:close/>
                <a:moveTo>
                  <a:pt x="74" y="172"/>
                </a:moveTo>
                <a:lnTo>
                  <a:pt x="74" y="172"/>
                </a:lnTo>
                <a:lnTo>
                  <a:pt x="74" y="174"/>
                </a:lnTo>
                <a:lnTo>
                  <a:pt x="74" y="174"/>
                </a:lnTo>
                <a:lnTo>
                  <a:pt x="74" y="172"/>
                </a:lnTo>
                <a:lnTo>
                  <a:pt x="74" y="172"/>
                </a:lnTo>
                <a:close/>
                <a:moveTo>
                  <a:pt x="205" y="58"/>
                </a:moveTo>
                <a:lnTo>
                  <a:pt x="205" y="58"/>
                </a:lnTo>
                <a:lnTo>
                  <a:pt x="205" y="57"/>
                </a:lnTo>
                <a:lnTo>
                  <a:pt x="203" y="57"/>
                </a:lnTo>
                <a:lnTo>
                  <a:pt x="203" y="57"/>
                </a:lnTo>
                <a:lnTo>
                  <a:pt x="205" y="58"/>
                </a:lnTo>
                <a:lnTo>
                  <a:pt x="205" y="58"/>
                </a:lnTo>
                <a:close/>
                <a:moveTo>
                  <a:pt x="37" y="58"/>
                </a:moveTo>
                <a:lnTo>
                  <a:pt x="37" y="58"/>
                </a:lnTo>
                <a:lnTo>
                  <a:pt x="37" y="58"/>
                </a:lnTo>
                <a:lnTo>
                  <a:pt x="37" y="58"/>
                </a:lnTo>
                <a:lnTo>
                  <a:pt x="37" y="60"/>
                </a:lnTo>
                <a:lnTo>
                  <a:pt x="37" y="60"/>
                </a:lnTo>
                <a:lnTo>
                  <a:pt x="37" y="60"/>
                </a:lnTo>
                <a:lnTo>
                  <a:pt x="37" y="60"/>
                </a:lnTo>
                <a:lnTo>
                  <a:pt x="37" y="58"/>
                </a:lnTo>
                <a:lnTo>
                  <a:pt x="37" y="58"/>
                </a:lnTo>
                <a:close/>
                <a:moveTo>
                  <a:pt x="74" y="47"/>
                </a:moveTo>
                <a:lnTo>
                  <a:pt x="74" y="47"/>
                </a:lnTo>
                <a:lnTo>
                  <a:pt x="74" y="47"/>
                </a:lnTo>
                <a:lnTo>
                  <a:pt x="74" y="47"/>
                </a:lnTo>
                <a:lnTo>
                  <a:pt x="74" y="46"/>
                </a:lnTo>
                <a:lnTo>
                  <a:pt x="74" y="46"/>
                </a:lnTo>
                <a:lnTo>
                  <a:pt x="74" y="46"/>
                </a:lnTo>
                <a:lnTo>
                  <a:pt x="74" y="46"/>
                </a:lnTo>
                <a:lnTo>
                  <a:pt x="74" y="47"/>
                </a:lnTo>
                <a:lnTo>
                  <a:pt x="74" y="47"/>
                </a:lnTo>
                <a:close/>
                <a:moveTo>
                  <a:pt x="109" y="4"/>
                </a:moveTo>
                <a:lnTo>
                  <a:pt x="109" y="4"/>
                </a:lnTo>
                <a:lnTo>
                  <a:pt x="109" y="4"/>
                </a:lnTo>
                <a:lnTo>
                  <a:pt x="109" y="4"/>
                </a:lnTo>
                <a:lnTo>
                  <a:pt x="108" y="4"/>
                </a:lnTo>
                <a:lnTo>
                  <a:pt x="108" y="4"/>
                </a:lnTo>
                <a:lnTo>
                  <a:pt x="108" y="6"/>
                </a:lnTo>
                <a:lnTo>
                  <a:pt x="108" y="6"/>
                </a:lnTo>
                <a:lnTo>
                  <a:pt x="109" y="4"/>
                </a:lnTo>
                <a:lnTo>
                  <a:pt x="109" y="4"/>
                </a:lnTo>
                <a:close/>
                <a:moveTo>
                  <a:pt x="55" y="230"/>
                </a:moveTo>
                <a:lnTo>
                  <a:pt x="55" y="230"/>
                </a:lnTo>
                <a:lnTo>
                  <a:pt x="54" y="232"/>
                </a:lnTo>
                <a:lnTo>
                  <a:pt x="54" y="232"/>
                </a:lnTo>
                <a:lnTo>
                  <a:pt x="54" y="232"/>
                </a:lnTo>
                <a:lnTo>
                  <a:pt x="55" y="230"/>
                </a:lnTo>
                <a:lnTo>
                  <a:pt x="55" y="230"/>
                </a:lnTo>
                <a:close/>
                <a:moveTo>
                  <a:pt x="244" y="166"/>
                </a:moveTo>
                <a:lnTo>
                  <a:pt x="244" y="166"/>
                </a:lnTo>
                <a:lnTo>
                  <a:pt x="243" y="168"/>
                </a:lnTo>
                <a:lnTo>
                  <a:pt x="243" y="168"/>
                </a:lnTo>
                <a:lnTo>
                  <a:pt x="244" y="166"/>
                </a:lnTo>
                <a:lnTo>
                  <a:pt x="244" y="166"/>
                </a:lnTo>
                <a:close/>
                <a:moveTo>
                  <a:pt x="91" y="215"/>
                </a:moveTo>
                <a:lnTo>
                  <a:pt x="91" y="215"/>
                </a:lnTo>
                <a:lnTo>
                  <a:pt x="91" y="213"/>
                </a:lnTo>
                <a:lnTo>
                  <a:pt x="91" y="213"/>
                </a:lnTo>
                <a:lnTo>
                  <a:pt x="91" y="215"/>
                </a:lnTo>
                <a:lnTo>
                  <a:pt x="91" y="215"/>
                </a:lnTo>
                <a:lnTo>
                  <a:pt x="91" y="215"/>
                </a:lnTo>
                <a:close/>
                <a:moveTo>
                  <a:pt x="72" y="316"/>
                </a:moveTo>
                <a:lnTo>
                  <a:pt x="72" y="316"/>
                </a:lnTo>
                <a:lnTo>
                  <a:pt x="72" y="316"/>
                </a:lnTo>
                <a:lnTo>
                  <a:pt x="72" y="316"/>
                </a:lnTo>
                <a:lnTo>
                  <a:pt x="72" y="317"/>
                </a:lnTo>
                <a:lnTo>
                  <a:pt x="72" y="317"/>
                </a:lnTo>
                <a:lnTo>
                  <a:pt x="72" y="316"/>
                </a:lnTo>
                <a:lnTo>
                  <a:pt x="72" y="316"/>
                </a:lnTo>
                <a:close/>
                <a:moveTo>
                  <a:pt x="43" y="131"/>
                </a:moveTo>
                <a:lnTo>
                  <a:pt x="43" y="131"/>
                </a:lnTo>
                <a:lnTo>
                  <a:pt x="44" y="129"/>
                </a:lnTo>
                <a:lnTo>
                  <a:pt x="44" y="129"/>
                </a:lnTo>
                <a:lnTo>
                  <a:pt x="43" y="131"/>
                </a:lnTo>
                <a:lnTo>
                  <a:pt x="43" y="131"/>
                </a:lnTo>
                <a:close/>
                <a:moveTo>
                  <a:pt x="38" y="260"/>
                </a:moveTo>
                <a:lnTo>
                  <a:pt x="38" y="260"/>
                </a:lnTo>
                <a:lnTo>
                  <a:pt x="38" y="260"/>
                </a:lnTo>
                <a:lnTo>
                  <a:pt x="38" y="260"/>
                </a:lnTo>
                <a:lnTo>
                  <a:pt x="38" y="262"/>
                </a:lnTo>
                <a:lnTo>
                  <a:pt x="38" y="262"/>
                </a:lnTo>
                <a:lnTo>
                  <a:pt x="38" y="260"/>
                </a:lnTo>
                <a:lnTo>
                  <a:pt x="38" y="260"/>
                </a:lnTo>
                <a:close/>
                <a:moveTo>
                  <a:pt x="67" y="193"/>
                </a:moveTo>
                <a:lnTo>
                  <a:pt x="67" y="193"/>
                </a:lnTo>
                <a:lnTo>
                  <a:pt x="68" y="193"/>
                </a:lnTo>
                <a:lnTo>
                  <a:pt x="67" y="192"/>
                </a:lnTo>
                <a:lnTo>
                  <a:pt x="67" y="192"/>
                </a:lnTo>
                <a:lnTo>
                  <a:pt x="67" y="193"/>
                </a:lnTo>
                <a:lnTo>
                  <a:pt x="67" y="193"/>
                </a:lnTo>
                <a:close/>
                <a:moveTo>
                  <a:pt x="33" y="131"/>
                </a:moveTo>
                <a:lnTo>
                  <a:pt x="33" y="131"/>
                </a:lnTo>
                <a:lnTo>
                  <a:pt x="33" y="128"/>
                </a:lnTo>
                <a:lnTo>
                  <a:pt x="33" y="128"/>
                </a:lnTo>
                <a:lnTo>
                  <a:pt x="33" y="131"/>
                </a:lnTo>
                <a:lnTo>
                  <a:pt x="33" y="131"/>
                </a:lnTo>
                <a:close/>
                <a:moveTo>
                  <a:pt x="246" y="185"/>
                </a:moveTo>
                <a:lnTo>
                  <a:pt x="246" y="185"/>
                </a:lnTo>
                <a:lnTo>
                  <a:pt x="246" y="185"/>
                </a:lnTo>
                <a:lnTo>
                  <a:pt x="246" y="185"/>
                </a:lnTo>
                <a:lnTo>
                  <a:pt x="247" y="183"/>
                </a:lnTo>
                <a:lnTo>
                  <a:pt x="247" y="183"/>
                </a:lnTo>
                <a:lnTo>
                  <a:pt x="247" y="183"/>
                </a:lnTo>
                <a:lnTo>
                  <a:pt x="247" y="183"/>
                </a:lnTo>
                <a:lnTo>
                  <a:pt x="246" y="185"/>
                </a:lnTo>
                <a:lnTo>
                  <a:pt x="246" y="185"/>
                </a:lnTo>
                <a:close/>
                <a:moveTo>
                  <a:pt x="240" y="148"/>
                </a:moveTo>
                <a:lnTo>
                  <a:pt x="240" y="148"/>
                </a:lnTo>
                <a:lnTo>
                  <a:pt x="239" y="149"/>
                </a:lnTo>
                <a:lnTo>
                  <a:pt x="239" y="149"/>
                </a:lnTo>
                <a:lnTo>
                  <a:pt x="240" y="148"/>
                </a:lnTo>
                <a:lnTo>
                  <a:pt x="240" y="148"/>
                </a:lnTo>
                <a:close/>
                <a:moveTo>
                  <a:pt x="169" y="162"/>
                </a:moveTo>
                <a:lnTo>
                  <a:pt x="169" y="162"/>
                </a:lnTo>
                <a:lnTo>
                  <a:pt x="170" y="161"/>
                </a:lnTo>
                <a:lnTo>
                  <a:pt x="170" y="161"/>
                </a:lnTo>
                <a:lnTo>
                  <a:pt x="169" y="162"/>
                </a:lnTo>
                <a:lnTo>
                  <a:pt x="169" y="162"/>
                </a:lnTo>
                <a:lnTo>
                  <a:pt x="169" y="162"/>
                </a:lnTo>
                <a:close/>
                <a:moveTo>
                  <a:pt x="250" y="293"/>
                </a:moveTo>
                <a:lnTo>
                  <a:pt x="250" y="293"/>
                </a:lnTo>
                <a:lnTo>
                  <a:pt x="249" y="293"/>
                </a:lnTo>
                <a:lnTo>
                  <a:pt x="249" y="293"/>
                </a:lnTo>
                <a:lnTo>
                  <a:pt x="250" y="293"/>
                </a:lnTo>
                <a:lnTo>
                  <a:pt x="250" y="293"/>
                </a:lnTo>
                <a:lnTo>
                  <a:pt x="250" y="293"/>
                </a:lnTo>
                <a:close/>
                <a:moveTo>
                  <a:pt x="84" y="73"/>
                </a:moveTo>
                <a:lnTo>
                  <a:pt x="84" y="73"/>
                </a:lnTo>
                <a:lnTo>
                  <a:pt x="84" y="73"/>
                </a:lnTo>
                <a:lnTo>
                  <a:pt x="84" y="73"/>
                </a:lnTo>
                <a:lnTo>
                  <a:pt x="84" y="71"/>
                </a:lnTo>
                <a:lnTo>
                  <a:pt x="84" y="71"/>
                </a:lnTo>
                <a:lnTo>
                  <a:pt x="84" y="73"/>
                </a:lnTo>
                <a:lnTo>
                  <a:pt x="84" y="73"/>
                </a:lnTo>
                <a:close/>
                <a:moveTo>
                  <a:pt x="84" y="311"/>
                </a:moveTo>
                <a:lnTo>
                  <a:pt x="84" y="311"/>
                </a:lnTo>
                <a:lnTo>
                  <a:pt x="84" y="311"/>
                </a:lnTo>
                <a:lnTo>
                  <a:pt x="84" y="311"/>
                </a:lnTo>
                <a:lnTo>
                  <a:pt x="85" y="311"/>
                </a:lnTo>
                <a:lnTo>
                  <a:pt x="85" y="311"/>
                </a:lnTo>
                <a:lnTo>
                  <a:pt x="84" y="311"/>
                </a:lnTo>
                <a:lnTo>
                  <a:pt x="84" y="311"/>
                </a:lnTo>
                <a:close/>
                <a:moveTo>
                  <a:pt x="115" y="324"/>
                </a:moveTo>
                <a:lnTo>
                  <a:pt x="115" y="324"/>
                </a:lnTo>
                <a:lnTo>
                  <a:pt x="115" y="323"/>
                </a:lnTo>
                <a:lnTo>
                  <a:pt x="115" y="323"/>
                </a:lnTo>
                <a:lnTo>
                  <a:pt x="114" y="323"/>
                </a:lnTo>
                <a:lnTo>
                  <a:pt x="114" y="323"/>
                </a:lnTo>
                <a:lnTo>
                  <a:pt x="114" y="324"/>
                </a:lnTo>
                <a:lnTo>
                  <a:pt x="114" y="324"/>
                </a:lnTo>
                <a:lnTo>
                  <a:pt x="115" y="324"/>
                </a:lnTo>
                <a:lnTo>
                  <a:pt x="115" y="324"/>
                </a:lnTo>
                <a:close/>
                <a:moveTo>
                  <a:pt x="253" y="66"/>
                </a:moveTo>
                <a:lnTo>
                  <a:pt x="253" y="66"/>
                </a:lnTo>
                <a:lnTo>
                  <a:pt x="253" y="66"/>
                </a:lnTo>
                <a:lnTo>
                  <a:pt x="253" y="66"/>
                </a:lnTo>
                <a:lnTo>
                  <a:pt x="254" y="67"/>
                </a:lnTo>
                <a:lnTo>
                  <a:pt x="254" y="67"/>
                </a:lnTo>
                <a:lnTo>
                  <a:pt x="254" y="66"/>
                </a:lnTo>
                <a:lnTo>
                  <a:pt x="254" y="66"/>
                </a:lnTo>
                <a:lnTo>
                  <a:pt x="253" y="66"/>
                </a:lnTo>
                <a:lnTo>
                  <a:pt x="253" y="66"/>
                </a:lnTo>
                <a:close/>
                <a:moveTo>
                  <a:pt x="217" y="66"/>
                </a:moveTo>
                <a:lnTo>
                  <a:pt x="217" y="66"/>
                </a:lnTo>
                <a:lnTo>
                  <a:pt x="217" y="66"/>
                </a:lnTo>
                <a:lnTo>
                  <a:pt x="217" y="66"/>
                </a:lnTo>
                <a:lnTo>
                  <a:pt x="217" y="64"/>
                </a:lnTo>
                <a:lnTo>
                  <a:pt x="217" y="64"/>
                </a:lnTo>
                <a:lnTo>
                  <a:pt x="217" y="66"/>
                </a:lnTo>
                <a:lnTo>
                  <a:pt x="217" y="66"/>
                </a:lnTo>
                <a:close/>
                <a:moveTo>
                  <a:pt x="17" y="127"/>
                </a:moveTo>
                <a:lnTo>
                  <a:pt x="17" y="127"/>
                </a:lnTo>
                <a:lnTo>
                  <a:pt x="17" y="127"/>
                </a:lnTo>
                <a:lnTo>
                  <a:pt x="17" y="127"/>
                </a:lnTo>
                <a:lnTo>
                  <a:pt x="17" y="125"/>
                </a:lnTo>
                <a:lnTo>
                  <a:pt x="17" y="125"/>
                </a:lnTo>
                <a:lnTo>
                  <a:pt x="17" y="127"/>
                </a:lnTo>
                <a:lnTo>
                  <a:pt x="17" y="127"/>
                </a:lnTo>
                <a:close/>
                <a:moveTo>
                  <a:pt x="79" y="213"/>
                </a:moveTo>
                <a:lnTo>
                  <a:pt x="79" y="213"/>
                </a:lnTo>
                <a:lnTo>
                  <a:pt x="81" y="213"/>
                </a:lnTo>
                <a:lnTo>
                  <a:pt x="81" y="213"/>
                </a:lnTo>
                <a:lnTo>
                  <a:pt x="79" y="213"/>
                </a:lnTo>
                <a:lnTo>
                  <a:pt x="79" y="213"/>
                </a:lnTo>
                <a:lnTo>
                  <a:pt x="79" y="213"/>
                </a:lnTo>
                <a:lnTo>
                  <a:pt x="79" y="213"/>
                </a:lnTo>
                <a:lnTo>
                  <a:pt x="79" y="213"/>
                </a:lnTo>
                <a:lnTo>
                  <a:pt x="79" y="213"/>
                </a:lnTo>
                <a:close/>
                <a:moveTo>
                  <a:pt x="273" y="220"/>
                </a:moveTo>
                <a:lnTo>
                  <a:pt x="273" y="220"/>
                </a:lnTo>
                <a:lnTo>
                  <a:pt x="273" y="219"/>
                </a:lnTo>
                <a:lnTo>
                  <a:pt x="273" y="219"/>
                </a:lnTo>
                <a:lnTo>
                  <a:pt x="273" y="219"/>
                </a:lnTo>
                <a:lnTo>
                  <a:pt x="273" y="220"/>
                </a:lnTo>
                <a:lnTo>
                  <a:pt x="273" y="220"/>
                </a:lnTo>
                <a:close/>
                <a:moveTo>
                  <a:pt x="24" y="228"/>
                </a:moveTo>
                <a:lnTo>
                  <a:pt x="24" y="228"/>
                </a:lnTo>
                <a:lnTo>
                  <a:pt x="24" y="229"/>
                </a:lnTo>
                <a:lnTo>
                  <a:pt x="24" y="229"/>
                </a:lnTo>
                <a:lnTo>
                  <a:pt x="24" y="228"/>
                </a:lnTo>
                <a:lnTo>
                  <a:pt x="24" y="228"/>
                </a:lnTo>
                <a:close/>
                <a:moveTo>
                  <a:pt x="43" y="272"/>
                </a:moveTo>
                <a:lnTo>
                  <a:pt x="43" y="272"/>
                </a:lnTo>
                <a:lnTo>
                  <a:pt x="43" y="272"/>
                </a:lnTo>
                <a:lnTo>
                  <a:pt x="43" y="272"/>
                </a:lnTo>
                <a:lnTo>
                  <a:pt x="43" y="273"/>
                </a:lnTo>
                <a:lnTo>
                  <a:pt x="43" y="273"/>
                </a:lnTo>
                <a:lnTo>
                  <a:pt x="43" y="273"/>
                </a:lnTo>
                <a:lnTo>
                  <a:pt x="43" y="272"/>
                </a:lnTo>
                <a:lnTo>
                  <a:pt x="43" y="272"/>
                </a:lnTo>
                <a:close/>
                <a:moveTo>
                  <a:pt x="266" y="262"/>
                </a:moveTo>
                <a:lnTo>
                  <a:pt x="266" y="262"/>
                </a:lnTo>
                <a:lnTo>
                  <a:pt x="266" y="262"/>
                </a:lnTo>
                <a:lnTo>
                  <a:pt x="266" y="262"/>
                </a:lnTo>
                <a:lnTo>
                  <a:pt x="266" y="260"/>
                </a:lnTo>
                <a:lnTo>
                  <a:pt x="266" y="260"/>
                </a:lnTo>
                <a:lnTo>
                  <a:pt x="266" y="260"/>
                </a:lnTo>
                <a:lnTo>
                  <a:pt x="266" y="260"/>
                </a:lnTo>
                <a:lnTo>
                  <a:pt x="266" y="262"/>
                </a:lnTo>
                <a:lnTo>
                  <a:pt x="266" y="262"/>
                </a:lnTo>
                <a:close/>
                <a:moveTo>
                  <a:pt x="264" y="172"/>
                </a:moveTo>
                <a:lnTo>
                  <a:pt x="264" y="172"/>
                </a:lnTo>
                <a:lnTo>
                  <a:pt x="264" y="174"/>
                </a:lnTo>
                <a:lnTo>
                  <a:pt x="264" y="174"/>
                </a:lnTo>
                <a:lnTo>
                  <a:pt x="264" y="172"/>
                </a:lnTo>
                <a:lnTo>
                  <a:pt x="264" y="172"/>
                </a:lnTo>
                <a:close/>
                <a:moveTo>
                  <a:pt x="240" y="195"/>
                </a:moveTo>
                <a:lnTo>
                  <a:pt x="240" y="195"/>
                </a:lnTo>
                <a:lnTo>
                  <a:pt x="239" y="195"/>
                </a:lnTo>
                <a:lnTo>
                  <a:pt x="239" y="195"/>
                </a:lnTo>
                <a:lnTo>
                  <a:pt x="239" y="195"/>
                </a:lnTo>
                <a:lnTo>
                  <a:pt x="240" y="195"/>
                </a:lnTo>
                <a:lnTo>
                  <a:pt x="240" y="195"/>
                </a:lnTo>
                <a:close/>
                <a:moveTo>
                  <a:pt x="199" y="330"/>
                </a:moveTo>
                <a:lnTo>
                  <a:pt x="199" y="330"/>
                </a:lnTo>
                <a:lnTo>
                  <a:pt x="199" y="330"/>
                </a:lnTo>
                <a:lnTo>
                  <a:pt x="199" y="330"/>
                </a:lnTo>
                <a:lnTo>
                  <a:pt x="199" y="330"/>
                </a:lnTo>
                <a:lnTo>
                  <a:pt x="199" y="330"/>
                </a:lnTo>
                <a:lnTo>
                  <a:pt x="199" y="330"/>
                </a:lnTo>
                <a:lnTo>
                  <a:pt x="199" y="330"/>
                </a:lnTo>
                <a:close/>
                <a:moveTo>
                  <a:pt x="186" y="46"/>
                </a:moveTo>
                <a:lnTo>
                  <a:pt x="186" y="46"/>
                </a:lnTo>
                <a:lnTo>
                  <a:pt x="185" y="47"/>
                </a:lnTo>
                <a:lnTo>
                  <a:pt x="185" y="47"/>
                </a:lnTo>
                <a:lnTo>
                  <a:pt x="186" y="46"/>
                </a:lnTo>
                <a:lnTo>
                  <a:pt x="186" y="46"/>
                </a:lnTo>
                <a:lnTo>
                  <a:pt x="186" y="46"/>
                </a:lnTo>
                <a:close/>
                <a:moveTo>
                  <a:pt x="67" y="222"/>
                </a:moveTo>
                <a:lnTo>
                  <a:pt x="67" y="222"/>
                </a:lnTo>
                <a:lnTo>
                  <a:pt x="67" y="222"/>
                </a:lnTo>
                <a:lnTo>
                  <a:pt x="67" y="222"/>
                </a:lnTo>
                <a:lnTo>
                  <a:pt x="65" y="222"/>
                </a:lnTo>
                <a:lnTo>
                  <a:pt x="65" y="222"/>
                </a:lnTo>
                <a:lnTo>
                  <a:pt x="65" y="222"/>
                </a:lnTo>
                <a:lnTo>
                  <a:pt x="65" y="222"/>
                </a:lnTo>
                <a:lnTo>
                  <a:pt x="67" y="222"/>
                </a:lnTo>
                <a:lnTo>
                  <a:pt x="67" y="222"/>
                </a:lnTo>
                <a:close/>
                <a:moveTo>
                  <a:pt x="175" y="314"/>
                </a:moveTo>
                <a:lnTo>
                  <a:pt x="175" y="314"/>
                </a:lnTo>
                <a:lnTo>
                  <a:pt x="175" y="313"/>
                </a:lnTo>
                <a:lnTo>
                  <a:pt x="175" y="313"/>
                </a:lnTo>
                <a:lnTo>
                  <a:pt x="175" y="314"/>
                </a:lnTo>
                <a:lnTo>
                  <a:pt x="175" y="314"/>
                </a:lnTo>
                <a:close/>
                <a:moveTo>
                  <a:pt x="251" y="128"/>
                </a:moveTo>
                <a:lnTo>
                  <a:pt x="251" y="128"/>
                </a:lnTo>
                <a:lnTo>
                  <a:pt x="251" y="128"/>
                </a:lnTo>
                <a:lnTo>
                  <a:pt x="251" y="128"/>
                </a:lnTo>
                <a:lnTo>
                  <a:pt x="251" y="128"/>
                </a:lnTo>
                <a:lnTo>
                  <a:pt x="251" y="128"/>
                </a:lnTo>
                <a:lnTo>
                  <a:pt x="251" y="128"/>
                </a:lnTo>
                <a:close/>
                <a:moveTo>
                  <a:pt x="223" y="314"/>
                </a:moveTo>
                <a:lnTo>
                  <a:pt x="223" y="314"/>
                </a:lnTo>
                <a:lnTo>
                  <a:pt x="223" y="314"/>
                </a:lnTo>
                <a:lnTo>
                  <a:pt x="223" y="314"/>
                </a:lnTo>
                <a:lnTo>
                  <a:pt x="223" y="314"/>
                </a:lnTo>
                <a:lnTo>
                  <a:pt x="223" y="314"/>
                </a:lnTo>
                <a:lnTo>
                  <a:pt x="223" y="314"/>
                </a:lnTo>
                <a:lnTo>
                  <a:pt x="223" y="314"/>
                </a:lnTo>
                <a:lnTo>
                  <a:pt x="223" y="314"/>
                </a:lnTo>
                <a:lnTo>
                  <a:pt x="223" y="314"/>
                </a:lnTo>
                <a:close/>
                <a:moveTo>
                  <a:pt x="234" y="110"/>
                </a:moveTo>
                <a:lnTo>
                  <a:pt x="234" y="110"/>
                </a:lnTo>
                <a:lnTo>
                  <a:pt x="234" y="110"/>
                </a:lnTo>
                <a:lnTo>
                  <a:pt x="234" y="110"/>
                </a:lnTo>
                <a:lnTo>
                  <a:pt x="234" y="110"/>
                </a:lnTo>
                <a:lnTo>
                  <a:pt x="234" y="110"/>
                </a:lnTo>
                <a:lnTo>
                  <a:pt x="234" y="110"/>
                </a:lnTo>
                <a:close/>
                <a:moveTo>
                  <a:pt x="236" y="318"/>
                </a:moveTo>
                <a:lnTo>
                  <a:pt x="236" y="318"/>
                </a:lnTo>
                <a:lnTo>
                  <a:pt x="236" y="318"/>
                </a:lnTo>
                <a:lnTo>
                  <a:pt x="236" y="318"/>
                </a:lnTo>
                <a:lnTo>
                  <a:pt x="237" y="317"/>
                </a:lnTo>
                <a:lnTo>
                  <a:pt x="237" y="317"/>
                </a:lnTo>
                <a:lnTo>
                  <a:pt x="236" y="318"/>
                </a:lnTo>
                <a:lnTo>
                  <a:pt x="236" y="318"/>
                </a:lnTo>
                <a:close/>
                <a:moveTo>
                  <a:pt x="240" y="182"/>
                </a:moveTo>
                <a:lnTo>
                  <a:pt x="240" y="182"/>
                </a:lnTo>
                <a:lnTo>
                  <a:pt x="241" y="181"/>
                </a:lnTo>
                <a:lnTo>
                  <a:pt x="241" y="181"/>
                </a:lnTo>
                <a:lnTo>
                  <a:pt x="240" y="182"/>
                </a:lnTo>
                <a:lnTo>
                  <a:pt x="240" y="182"/>
                </a:lnTo>
                <a:close/>
                <a:moveTo>
                  <a:pt x="206" y="175"/>
                </a:moveTo>
                <a:lnTo>
                  <a:pt x="206" y="175"/>
                </a:lnTo>
                <a:lnTo>
                  <a:pt x="206" y="175"/>
                </a:lnTo>
                <a:lnTo>
                  <a:pt x="206" y="175"/>
                </a:lnTo>
                <a:lnTo>
                  <a:pt x="206" y="175"/>
                </a:lnTo>
                <a:lnTo>
                  <a:pt x="206" y="175"/>
                </a:lnTo>
                <a:close/>
                <a:moveTo>
                  <a:pt x="82" y="196"/>
                </a:moveTo>
                <a:lnTo>
                  <a:pt x="82" y="196"/>
                </a:lnTo>
                <a:lnTo>
                  <a:pt x="82" y="196"/>
                </a:lnTo>
                <a:lnTo>
                  <a:pt x="82" y="196"/>
                </a:lnTo>
                <a:lnTo>
                  <a:pt x="81" y="198"/>
                </a:lnTo>
                <a:lnTo>
                  <a:pt x="82" y="198"/>
                </a:lnTo>
                <a:lnTo>
                  <a:pt x="82" y="198"/>
                </a:lnTo>
                <a:lnTo>
                  <a:pt x="82" y="196"/>
                </a:lnTo>
                <a:lnTo>
                  <a:pt x="82" y="196"/>
                </a:lnTo>
                <a:close/>
                <a:moveTo>
                  <a:pt x="240" y="198"/>
                </a:moveTo>
                <a:lnTo>
                  <a:pt x="240" y="198"/>
                </a:lnTo>
                <a:lnTo>
                  <a:pt x="241" y="198"/>
                </a:lnTo>
                <a:lnTo>
                  <a:pt x="241" y="196"/>
                </a:lnTo>
                <a:lnTo>
                  <a:pt x="241" y="196"/>
                </a:lnTo>
                <a:lnTo>
                  <a:pt x="240" y="198"/>
                </a:lnTo>
                <a:lnTo>
                  <a:pt x="240" y="198"/>
                </a:lnTo>
                <a:close/>
                <a:moveTo>
                  <a:pt x="21" y="208"/>
                </a:moveTo>
                <a:lnTo>
                  <a:pt x="21" y="208"/>
                </a:lnTo>
                <a:lnTo>
                  <a:pt x="21" y="208"/>
                </a:lnTo>
                <a:lnTo>
                  <a:pt x="21" y="208"/>
                </a:lnTo>
                <a:lnTo>
                  <a:pt x="20" y="209"/>
                </a:lnTo>
                <a:lnTo>
                  <a:pt x="20" y="209"/>
                </a:lnTo>
                <a:lnTo>
                  <a:pt x="20" y="209"/>
                </a:lnTo>
                <a:lnTo>
                  <a:pt x="20" y="209"/>
                </a:lnTo>
                <a:lnTo>
                  <a:pt x="21" y="208"/>
                </a:lnTo>
                <a:lnTo>
                  <a:pt x="21" y="208"/>
                </a:lnTo>
                <a:close/>
                <a:moveTo>
                  <a:pt x="105" y="50"/>
                </a:moveTo>
                <a:lnTo>
                  <a:pt x="105" y="50"/>
                </a:lnTo>
                <a:lnTo>
                  <a:pt x="106" y="50"/>
                </a:lnTo>
                <a:lnTo>
                  <a:pt x="106" y="50"/>
                </a:lnTo>
                <a:lnTo>
                  <a:pt x="106" y="50"/>
                </a:lnTo>
                <a:lnTo>
                  <a:pt x="105" y="50"/>
                </a:lnTo>
                <a:lnTo>
                  <a:pt x="105" y="50"/>
                </a:lnTo>
                <a:close/>
                <a:moveTo>
                  <a:pt x="57" y="220"/>
                </a:moveTo>
                <a:lnTo>
                  <a:pt x="57" y="220"/>
                </a:lnTo>
                <a:lnTo>
                  <a:pt x="55" y="220"/>
                </a:lnTo>
                <a:lnTo>
                  <a:pt x="55" y="220"/>
                </a:lnTo>
                <a:lnTo>
                  <a:pt x="55" y="220"/>
                </a:lnTo>
                <a:lnTo>
                  <a:pt x="57" y="220"/>
                </a:lnTo>
                <a:lnTo>
                  <a:pt x="57" y="220"/>
                </a:lnTo>
                <a:close/>
                <a:moveTo>
                  <a:pt x="108" y="219"/>
                </a:moveTo>
                <a:lnTo>
                  <a:pt x="108" y="219"/>
                </a:lnTo>
                <a:lnTo>
                  <a:pt x="108" y="219"/>
                </a:lnTo>
                <a:lnTo>
                  <a:pt x="108" y="219"/>
                </a:lnTo>
                <a:lnTo>
                  <a:pt x="108" y="219"/>
                </a:lnTo>
                <a:lnTo>
                  <a:pt x="108" y="219"/>
                </a:lnTo>
                <a:lnTo>
                  <a:pt x="106" y="219"/>
                </a:lnTo>
                <a:lnTo>
                  <a:pt x="106" y="219"/>
                </a:lnTo>
                <a:lnTo>
                  <a:pt x="108" y="219"/>
                </a:lnTo>
                <a:lnTo>
                  <a:pt x="108" y="219"/>
                </a:lnTo>
                <a:close/>
                <a:moveTo>
                  <a:pt x="105" y="27"/>
                </a:moveTo>
                <a:lnTo>
                  <a:pt x="105" y="27"/>
                </a:lnTo>
                <a:lnTo>
                  <a:pt x="105" y="27"/>
                </a:lnTo>
                <a:lnTo>
                  <a:pt x="105" y="27"/>
                </a:lnTo>
                <a:lnTo>
                  <a:pt x="104" y="29"/>
                </a:lnTo>
                <a:lnTo>
                  <a:pt x="104" y="29"/>
                </a:lnTo>
                <a:lnTo>
                  <a:pt x="105" y="29"/>
                </a:lnTo>
                <a:lnTo>
                  <a:pt x="105" y="29"/>
                </a:lnTo>
                <a:lnTo>
                  <a:pt x="105" y="27"/>
                </a:lnTo>
                <a:lnTo>
                  <a:pt x="105" y="27"/>
                </a:lnTo>
                <a:close/>
                <a:moveTo>
                  <a:pt x="28" y="213"/>
                </a:moveTo>
                <a:lnTo>
                  <a:pt x="28" y="213"/>
                </a:lnTo>
                <a:lnTo>
                  <a:pt x="28" y="213"/>
                </a:lnTo>
                <a:lnTo>
                  <a:pt x="28" y="213"/>
                </a:lnTo>
                <a:lnTo>
                  <a:pt x="28" y="215"/>
                </a:lnTo>
                <a:lnTo>
                  <a:pt x="28" y="215"/>
                </a:lnTo>
                <a:lnTo>
                  <a:pt x="28" y="215"/>
                </a:lnTo>
                <a:lnTo>
                  <a:pt x="28" y="215"/>
                </a:lnTo>
                <a:lnTo>
                  <a:pt x="28" y="213"/>
                </a:lnTo>
                <a:lnTo>
                  <a:pt x="28" y="213"/>
                </a:lnTo>
                <a:close/>
                <a:moveTo>
                  <a:pt x="38" y="108"/>
                </a:moveTo>
                <a:lnTo>
                  <a:pt x="38" y="108"/>
                </a:lnTo>
                <a:lnTo>
                  <a:pt x="38" y="110"/>
                </a:lnTo>
                <a:lnTo>
                  <a:pt x="38" y="110"/>
                </a:lnTo>
                <a:lnTo>
                  <a:pt x="38" y="108"/>
                </a:lnTo>
                <a:lnTo>
                  <a:pt x="38" y="108"/>
                </a:lnTo>
                <a:close/>
                <a:moveTo>
                  <a:pt x="237" y="117"/>
                </a:moveTo>
                <a:lnTo>
                  <a:pt x="237" y="117"/>
                </a:lnTo>
                <a:lnTo>
                  <a:pt x="237" y="117"/>
                </a:lnTo>
                <a:lnTo>
                  <a:pt x="237" y="117"/>
                </a:lnTo>
                <a:lnTo>
                  <a:pt x="237" y="115"/>
                </a:lnTo>
                <a:lnTo>
                  <a:pt x="237" y="115"/>
                </a:lnTo>
                <a:lnTo>
                  <a:pt x="237" y="115"/>
                </a:lnTo>
                <a:lnTo>
                  <a:pt x="237" y="115"/>
                </a:lnTo>
                <a:lnTo>
                  <a:pt x="237" y="117"/>
                </a:lnTo>
                <a:lnTo>
                  <a:pt x="237" y="117"/>
                </a:lnTo>
                <a:close/>
                <a:moveTo>
                  <a:pt x="217" y="56"/>
                </a:moveTo>
                <a:lnTo>
                  <a:pt x="217" y="56"/>
                </a:lnTo>
                <a:lnTo>
                  <a:pt x="217" y="57"/>
                </a:lnTo>
                <a:lnTo>
                  <a:pt x="217" y="57"/>
                </a:lnTo>
                <a:lnTo>
                  <a:pt x="217" y="57"/>
                </a:lnTo>
                <a:lnTo>
                  <a:pt x="217" y="57"/>
                </a:lnTo>
                <a:lnTo>
                  <a:pt x="219" y="57"/>
                </a:lnTo>
                <a:lnTo>
                  <a:pt x="219" y="57"/>
                </a:lnTo>
                <a:lnTo>
                  <a:pt x="217" y="56"/>
                </a:lnTo>
                <a:lnTo>
                  <a:pt x="217" y="56"/>
                </a:lnTo>
                <a:close/>
                <a:moveTo>
                  <a:pt x="109" y="347"/>
                </a:moveTo>
                <a:lnTo>
                  <a:pt x="109" y="347"/>
                </a:lnTo>
                <a:lnTo>
                  <a:pt x="108" y="347"/>
                </a:lnTo>
                <a:lnTo>
                  <a:pt x="108" y="347"/>
                </a:lnTo>
                <a:lnTo>
                  <a:pt x="109" y="347"/>
                </a:lnTo>
                <a:lnTo>
                  <a:pt x="109" y="347"/>
                </a:lnTo>
                <a:close/>
                <a:moveTo>
                  <a:pt x="38" y="250"/>
                </a:moveTo>
                <a:lnTo>
                  <a:pt x="38" y="250"/>
                </a:lnTo>
                <a:lnTo>
                  <a:pt x="38" y="250"/>
                </a:lnTo>
                <a:lnTo>
                  <a:pt x="38" y="250"/>
                </a:lnTo>
                <a:lnTo>
                  <a:pt x="38" y="252"/>
                </a:lnTo>
                <a:lnTo>
                  <a:pt x="38" y="252"/>
                </a:lnTo>
                <a:lnTo>
                  <a:pt x="38" y="250"/>
                </a:lnTo>
                <a:lnTo>
                  <a:pt x="38" y="250"/>
                </a:lnTo>
                <a:close/>
                <a:moveTo>
                  <a:pt x="237" y="105"/>
                </a:moveTo>
                <a:lnTo>
                  <a:pt x="237" y="105"/>
                </a:lnTo>
                <a:lnTo>
                  <a:pt x="237" y="105"/>
                </a:lnTo>
                <a:lnTo>
                  <a:pt x="237" y="105"/>
                </a:lnTo>
                <a:lnTo>
                  <a:pt x="239" y="104"/>
                </a:lnTo>
                <a:lnTo>
                  <a:pt x="239" y="104"/>
                </a:lnTo>
                <a:lnTo>
                  <a:pt x="237" y="105"/>
                </a:lnTo>
                <a:lnTo>
                  <a:pt x="237" y="105"/>
                </a:lnTo>
                <a:close/>
                <a:moveTo>
                  <a:pt x="247" y="193"/>
                </a:moveTo>
                <a:lnTo>
                  <a:pt x="247" y="193"/>
                </a:lnTo>
                <a:lnTo>
                  <a:pt x="249" y="193"/>
                </a:lnTo>
                <a:lnTo>
                  <a:pt x="249" y="192"/>
                </a:lnTo>
                <a:lnTo>
                  <a:pt x="249" y="192"/>
                </a:lnTo>
                <a:lnTo>
                  <a:pt x="247" y="193"/>
                </a:lnTo>
                <a:lnTo>
                  <a:pt x="247" y="193"/>
                </a:lnTo>
                <a:close/>
                <a:moveTo>
                  <a:pt x="16" y="105"/>
                </a:moveTo>
                <a:lnTo>
                  <a:pt x="16" y="105"/>
                </a:lnTo>
                <a:lnTo>
                  <a:pt x="16" y="105"/>
                </a:lnTo>
                <a:lnTo>
                  <a:pt x="16" y="105"/>
                </a:lnTo>
                <a:lnTo>
                  <a:pt x="17" y="104"/>
                </a:lnTo>
                <a:lnTo>
                  <a:pt x="17" y="104"/>
                </a:lnTo>
                <a:lnTo>
                  <a:pt x="17" y="104"/>
                </a:lnTo>
                <a:lnTo>
                  <a:pt x="17" y="104"/>
                </a:lnTo>
                <a:lnTo>
                  <a:pt x="16" y="105"/>
                </a:lnTo>
                <a:lnTo>
                  <a:pt x="16" y="105"/>
                </a:lnTo>
                <a:close/>
                <a:moveTo>
                  <a:pt x="256" y="212"/>
                </a:moveTo>
                <a:lnTo>
                  <a:pt x="256" y="212"/>
                </a:lnTo>
                <a:lnTo>
                  <a:pt x="257" y="210"/>
                </a:lnTo>
                <a:lnTo>
                  <a:pt x="256" y="210"/>
                </a:lnTo>
                <a:lnTo>
                  <a:pt x="256" y="210"/>
                </a:lnTo>
                <a:lnTo>
                  <a:pt x="256" y="212"/>
                </a:lnTo>
                <a:lnTo>
                  <a:pt x="256" y="212"/>
                </a:lnTo>
                <a:close/>
                <a:moveTo>
                  <a:pt x="207" y="340"/>
                </a:moveTo>
                <a:lnTo>
                  <a:pt x="207" y="340"/>
                </a:lnTo>
                <a:lnTo>
                  <a:pt x="207" y="340"/>
                </a:lnTo>
                <a:lnTo>
                  <a:pt x="207" y="340"/>
                </a:lnTo>
                <a:lnTo>
                  <a:pt x="209" y="338"/>
                </a:lnTo>
                <a:lnTo>
                  <a:pt x="209" y="338"/>
                </a:lnTo>
                <a:lnTo>
                  <a:pt x="207" y="338"/>
                </a:lnTo>
                <a:lnTo>
                  <a:pt x="207" y="338"/>
                </a:lnTo>
                <a:lnTo>
                  <a:pt x="207" y="340"/>
                </a:lnTo>
                <a:lnTo>
                  <a:pt x="207" y="340"/>
                </a:lnTo>
                <a:close/>
                <a:moveTo>
                  <a:pt x="71" y="64"/>
                </a:moveTo>
                <a:lnTo>
                  <a:pt x="71" y="64"/>
                </a:lnTo>
                <a:lnTo>
                  <a:pt x="71" y="64"/>
                </a:lnTo>
                <a:lnTo>
                  <a:pt x="71" y="64"/>
                </a:lnTo>
                <a:lnTo>
                  <a:pt x="71" y="64"/>
                </a:lnTo>
                <a:lnTo>
                  <a:pt x="71" y="64"/>
                </a:lnTo>
                <a:lnTo>
                  <a:pt x="71" y="64"/>
                </a:lnTo>
                <a:lnTo>
                  <a:pt x="71" y="64"/>
                </a:lnTo>
                <a:close/>
                <a:moveTo>
                  <a:pt x="28" y="210"/>
                </a:moveTo>
                <a:lnTo>
                  <a:pt x="28" y="210"/>
                </a:lnTo>
                <a:lnTo>
                  <a:pt x="28" y="210"/>
                </a:lnTo>
                <a:lnTo>
                  <a:pt x="28" y="210"/>
                </a:lnTo>
                <a:lnTo>
                  <a:pt x="28" y="210"/>
                </a:lnTo>
                <a:lnTo>
                  <a:pt x="28" y="210"/>
                </a:lnTo>
                <a:lnTo>
                  <a:pt x="28" y="210"/>
                </a:lnTo>
                <a:lnTo>
                  <a:pt x="28" y="210"/>
                </a:lnTo>
                <a:lnTo>
                  <a:pt x="28" y="210"/>
                </a:lnTo>
                <a:lnTo>
                  <a:pt x="28" y="210"/>
                </a:lnTo>
                <a:close/>
                <a:moveTo>
                  <a:pt x="244" y="171"/>
                </a:moveTo>
                <a:lnTo>
                  <a:pt x="244" y="171"/>
                </a:lnTo>
                <a:lnTo>
                  <a:pt x="244" y="171"/>
                </a:lnTo>
                <a:lnTo>
                  <a:pt x="244" y="171"/>
                </a:lnTo>
                <a:lnTo>
                  <a:pt x="246" y="169"/>
                </a:lnTo>
                <a:lnTo>
                  <a:pt x="246" y="169"/>
                </a:lnTo>
                <a:lnTo>
                  <a:pt x="244" y="169"/>
                </a:lnTo>
                <a:lnTo>
                  <a:pt x="244" y="169"/>
                </a:lnTo>
                <a:lnTo>
                  <a:pt x="244" y="171"/>
                </a:lnTo>
                <a:lnTo>
                  <a:pt x="244" y="171"/>
                </a:lnTo>
                <a:close/>
                <a:moveTo>
                  <a:pt x="62" y="77"/>
                </a:moveTo>
                <a:lnTo>
                  <a:pt x="62" y="77"/>
                </a:lnTo>
                <a:lnTo>
                  <a:pt x="62" y="77"/>
                </a:lnTo>
                <a:lnTo>
                  <a:pt x="62" y="77"/>
                </a:lnTo>
                <a:lnTo>
                  <a:pt x="62" y="78"/>
                </a:lnTo>
                <a:lnTo>
                  <a:pt x="62" y="78"/>
                </a:lnTo>
                <a:lnTo>
                  <a:pt x="62" y="78"/>
                </a:lnTo>
                <a:lnTo>
                  <a:pt x="62" y="78"/>
                </a:lnTo>
                <a:lnTo>
                  <a:pt x="62" y="77"/>
                </a:lnTo>
                <a:lnTo>
                  <a:pt x="62" y="77"/>
                </a:lnTo>
                <a:close/>
                <a:moveTo>
                  <a:pt x="37" y="128"/>
                </a:moveTo>
                <a:lnTo>
                  <a:pt x="37" y="128"/>
                </a:lnTo>
                <a:lnTo>
                  <a:pt x="35" y="128"/>
                </a:lnTo>
                <a:lnTo>
                  <a:pt x="35" y="129"/>
                </a:lnTo>
                <a:lnTo>
                  <a:pt x="35" y="129"/>
                </a:lnTo>
                <a:lnTo>
                  <a:pt x="37" y="128"/>
                </a:lnTo>
                <a:lnTo>
                  <a:pt x="37" y="128"/>
                </a:lnTo>
                <a:close/>
                <a:moveTo>
                  <a:pt x="254" y="138"/>
                </a:moveTo>
                <a:lnTo>
                  <a:pt x="254" y="138"/>
                </a:lnTo>
                <a:lnTo>
                  <a:pt x="254" y="137"/>
                </a:lnTo>
                <a:lnTo>
                  <a:pt x="254" y="137"/>
                </a:lnTo>
                <a:lnTo>
                  <a:pt x="254" y="137"/>
                </a:lnTo>
                <a:lnTo>
                  <a:pt x="254" y="137"/>
                </a:lnTo>
                <a:lnTo>
                  <a:pt x="254" y="137"/>
                </a:lnTo>
                <a:lnTo>
                  <a:pt x="254" y="137"/>
                </a:lnTo>
                <a:lnTo>
                  <a:pt x="254" y="138"/>
                </a:lnTo>
                <a:lnTo>
                  <a:pt x="254" y="138"/>
                </a:lnTo>
                <a:close/>
                <a:moveTo>
                  <a:pt x="17" y="242"/>
                </a:moveTo>
                <a:lnTo>
                  <a:pt x="17" y="242"/>
                </a:lnTo>
                <a:lnTo>
                  <a:pt x="17" y="242"/>
                </a:lnTo>
                <a:lnTo>
                  <a:pt x="17" y="242"/>
                </a:lnTo>
                <a:lnTo>
                  <a:pt x="17" y="243"/>
                </a:lnTo>
                <a:lnTo>
                  <a:pt x="17" y="243"/>
                </a:lnTo>
                <a:lnTo>
                  <a:pt x="17" y="243"/>
                </a:lnTo>
                <a:lnTo>
                  <a:pt x="17" y="243"/>
                </a:lnTo>
                <a:lnTo>
                  <a:pt x="17" y="242"/>
                </a:lnTo>
                <a:lnTo>
                  <a:pt x="17" y="242"/>
                </a:lnTo>
                <a:close/>
                <a:moveTo>
                  <a:pt x="38" y="290"/>
                </a:moveTo>
                <a:lnTo>
                  <a:pt x="38" y="290"/>
                </a:lnTo>
                <a:lnTo>
                  <a:pt x="40" y="290"/>
                </a:lnTo>
                <a:lnTo>
                  <a:pt x="40" y="290"/>
                </a:lnTo>
                <a:lnTo>
                  <a:pt x="40" y="289"/>
                </a:lnTo>
                <a:lnTo>
                  <a:pt x="40" y="289"/>
                </a:lnTo>
                <a:lnTo>
                  <a:pt x="40" y="289"/>
                </a:lnTo>
                <a:lnTo>
                  <a:pt x="40" y="289"/>
                </a:lnTo>
                <a:lnTo>
                  <a:pt x="38" y="290"/>
                </a:lnTo>
                <a:lnTo>
                  <a:pt x="38" y="290"/>
                </a:lnTo>
                <a:close/>
                <a:moveTo>
                  <a:pt x="62" y="307"/>
                </a:moveTo>
                <a:lnTo>
                  <a:pt x="62" y="307"/>
                </a:lnTo>
                <a:lnTo>
                  <a:pt x="62" y="309"/>
                </a:lnTo>
                <a:lnTo>
                  <a:pt x="62" y="309"/>
                </a:lnTo>
                <a:lnTo>
                  <a:pt x="64" y="307"/>
                </a:lnTo>
                <a:lnTo>
                  <a:pt x="64" y="307"/>
                </a:lnTo>
                <a:lnTo>
                  <a:pt x="64" y="307"/>
                </a:lnTo>
                <a:lnTo>
                  <a:pt x="64" y="307"/>
                </a:lnTo>
                <a:lnTo>
                  <a:pt x="64" y="307"/>
                </a:lnTo>
                <a:lnTo>
                  <a:pt x="64" y="307"/>
                </a:lnTo>
                <a:lnTo>
                  <a:pt x="62" y="307"/>
                </a:lnTo>
                <a:lnTo>
                  <a:pt x="62" y="307"/>
                </a:lnTo>
                <a:close/>
                <a:moveTo>
                  <a:pt x="229" y="93"/>
                </a:moveTo>
                <a:lnTo>
                  <a:pt x="229" y="93"/>
                </a:lnTo>
                <a:lnTo>
                  <a:pt x="229" y="91"/>
                </a:lnTo>
                <a:lnTo>
                  <a:pt x="229" y="91"/>
                </a:lnTo>
                <a:lnTo>
                  <a:pt x="229" y="93"/>
                </a:lnTo>
                <a:lnTo>
                  <a:pt x="229" y="93"/>
                </a:lnTo>
                <a:close/>
                <a:moveTo>
                  <a:pt x="122" y="53"/>
                </a:moveTo>
                <a:lnTo>
                  <a:pt x="122" y="53"/>
                </a:lnTo>
                <a:lnTo>
                  <a:pt x="122" y="53"/>
                </a:lnTo>
                <a:lnTo>
                  <a:pt x="122" y="53"/>
                </a:lnTo>
                <a:lnTo>
                  <a:pt x="122" y="53"/>
                </a:lnTo>
                <a:lnTo>
                  <a:pt x="122" y="53"/>
                </a:lnTo>
                <a:lnTo>
                  <a:pt x="122" y="53"/>
                </a:lnTo>
                <a:lnTo>
                  <a:pt x="122" y="53"/>
                </a:lnTo>
                <a:lnTo>
                  <a:pt x="122" y="53"/>
                </a:lnTo>
                <a:lnTo>
                  <a:pt x="122" y="53"/>
                </a:lnTo>
                <a:close/>
                <a:moveTo>
                  <a:pt x="91" y="57"/>
                </a:moveTo>
                <a:lnTo>
                  <a:pt x="91" y="57"/>
                </a:lnTo>
                <a:lnTo>
                  <a:pt x="92" y="56"/>
                </a:lnTo>
                <a:lnTo>
                  <a:pt x="92" y="56"/>
                </a:lnTo>
                <a:lnTo>
                  <a:pt x="91" y="57"/>
                </a:lnTo>
                <a:lnTo>
                  <a:pt x="91" y="57"/>
                </a:lnTo>
                <a:close/>
                <a:moveTo>
                  <a:pt x="43" y="236"/>
                </a:moveTo>
                <a:lnTo>
                  <a:pt x="43" y="236"/>
                </a:lnTo>
                <a:lnTo>
                  <a:pt x="43" y="236"/>
                </a:lnTo>
                <a:lnTo>
                  <a:pt x="43" y="236"/>
                </a:lnTo>
                <a:lnTo>
                  <a:pt x="43" y="237"/>
                </a:lnTo>
                <a:lnTo>
                  <a:pt x="43" y="237"/>
                </a:lnTo>
                <a:lnTo>
                  <a:pt x="43" y="237"/>
                </a:lnTo>
                <a:lnTo>
                  <a:pt x="43" y="237"/>
                </a:lnTo>
                <a:lnTo>
                  <a:pt x="43" y="236"/>
                </a:lnTo>
                <a:lnTo>
                  <a:pt x="43" y="236"/>
                </a:lnTo>
                <a:close/>
                <a:moveTo>
                  <a:pt x="162" y="17"/>
                </a:moveTo>
                <a:lnTo>
                  <a:pt x="162" y="17"/>
                </a:lnTo>
                <a:lnTo>
                  <a:pt x="162" y="17"/>
                </a:lnTo>
                <a:lnTo>
                  <a:pt x="162" y="17"/>
                </a:lnTo>
                <a:lnTo>
                  <a:pt x="163" y="17"/>
                </a:lnTo>
                <a:lnTo>
                  <a:pt x="163" y="17"/>
                </a:lnTo>
                <a:lnTo>
                  <a:pt x="163" y="17"/>
                </a:lnTo>
                <a:lnTo>
                  <a:pt x="163" y="17"/>
                </a:lnTo>
                <a:lnTo>
                  <a:pt x="162" y="17"/>
                </a:lnTo>
                <a:lnTo>
                  <a:pt x="162" y="17"/>
                </a:lnTo>
                <a:close/>
                <a:moveTo>
                  <a:pt x="226" y="159"/>
                </a:moveTo>
                <a:lnTo>
                  <a:pt x="226" y="159"/>
                </a:lnTo>
                <a:lnTo>
                  <a:pt x="226" y="159"/>
                </a:lnTo>
                <a:lnTo>
                  <a:pt x="226" y="159"/>
                </a:lnTo>
                <a:lnTo>
                  <a:pt x="226" y="161"/>
                </a:lnTo>
                <a:lnTo>
                  <a:pt x="226" y="161"/>
                </a:lnTo>
                <a:lnTo>
                  <a:pt x="226" y="161"/>
                </a:lnTo>
                <a:lnTo>
                  <a:pt x="226" y="161"/>
                </a:lnTo>
                <a:lnTo>
                  <a:pt x="226" y="159"/>
                </a:lnTo>
                <a:lnTo>
                  <a:pt x="226" y="159"/>
                </a:lnTo>
                <a:close/>
                <a:moveTo>
                  <a:pt x="246" y="222"/>
                </a:moveTo>
                <a:lnTo>
                  <a:pt x="246" y="222"/>
                </a:lnTo>
                <a:lnTo>
                  <a:pt x="246" y="220"/>
                </a:lnTo>
                <a:lnTo>
                  <a:pt x="246" y="220"/>
                </a:lnTo>
                <a:lnTo>
                  <a:pt x="246" y="222"/>
                </a:lnTo>
                <a:lnTo>
                  <a:pt x="246" y="222"/>
                </a:lnTo>
                <a:close/>
                <a:moveTo>
                  <a:pt x="254" y="272"/>
                </a:moveTo>
                <a:lnTo>
                  <a:pt x="254" y="272"/>
                </a:lnTo>
                <a:lnTo>
                  <a:pt x="256" y="270"/>
                </a:lnTo>
                <a:lnTo>
                  <a:pt x="256" y="270"/>
                </a:lnTo>
                <a:lnTo>
                  <a:pt x="256" y="270"/>
                </a:lnTo>
                <a:lnTo>
                  <a:pt x="256" y="270"/>
                </a:lnTo>
                <a:lnTo>
                  <a:pt x="254" y="272"/>
                </a:lnTo>
                <a:lnTo>
                  <a:pt x="254" y="272"/>
                </a:lnTo>
                <a:close/>
                <a:moveTo>
                  <a:pt x="166" y="161"/>
                </a:moveTo>
                <a:lnTo>
                  <a:pt x="166" y="161"/>
                </a:lnTo>
                <a:lnTo>
                  <a:pt x="166" y="161"/>
                </a:lnTo>
                <a:lnTo>
                  <a:pt x="166" y="161"/>
                </a:lnTo>
                <a:lnTo>
                  <a:pt x="166" y="159"/>
                </a:lnTo>
                <a:lnTo>
                  <a:pt x="166" y="159"/>
                </a:lnTo>
                <a:lnTo>
                  <a:pt x="166" y="159"/>
                </a:lnTo>
                <a:lnTo>
                  <a:pt x="166" y="159"/>
                </a:lnTo>
                <a:lnTo>
                  <a:pt x="166" y="161"/>
                </a:lnTo>
                <a:lnTo>
                  <a:pt x="166" y="161"/>
                </a:lnTo>
                <a:close/>
                <a:moveTo>
                  <a:pt x="166" y="98"/>
                </a:moveTo>
                <a:lnTo>
                  <a:pt x="166" y="98"/>
                </a:lnTo>
                <a:lnTo>
                  <a:pt x="166" y="98"/>
                </a:lnTo>
                <a:lnTo>
                  <a:pt x="166" y="98"/>
                </a:lnTo>
                <a:lnTo>
                  <a:pt x="166" y="98"/>
                </a:lnTo>
                <a:lnTo>
                  <a:pt x="166" y="98"/>
                </a:lnTo>
                <a:close/>
                <a:moveTo>
                  <a:pt x="125" y="266"/>
                </a:moveTo>
                <a:lnTo>
                  <a:pt x="125" y="266"/>
                </a:lnTo>
                <a:lnTo>
                  <a:pt x="126" y="266"/>
                </a:lnTo>
                <a:lnTo>
                  <a:pt x="126" y="266"/>
                </a:lnTo>
                <a:lnTo>
                  <a:pt x="126" y="266"/>
                </a:lnTo>
                <a:lnTo>
                  <a:pt x="126" y="266"/>
                </a:lnTo>
                <a:lnTo>
                  <a:pt x="125" y="266"/>
                </a:lnTo>
                <a:lnTo>
                  <a:pt x="125" y="266"/>
                </a:lnTo>
                <a:lnTo>
                  <a:pt x="125" y="266"/>
                </a:lnTo>
                <a:lnTo>
                  <a:pt x="125" y="266"/>
                </a:lnTo>
                <a:lnTo>
                  <a:pt x="125" y="266"/>
                </a:lnTo>
                <a:lnTo>
                  <a:pt x="125" y="266"/>
                </a:lnTo>
                <a:close/>
                <a:moveTo>
                  <a:pt x="34" y="118"/>
                </a:moveTo>
                <a:lnTo>
                  <a:pt x="34" y="118"/>
                </a:lnTo>
                <a:lnTo>
                  <a:pt x="34" y="118"/>
                </a:lnTo>
                <a:lnTo>
                  <a:pt x="34" y="118"/>
                </a:lnTo>
                <a:lnTo>
                  <a:pt x="34" y="118"/>
                </a:lnTo>
                <a:lnTo>
                  <a:pt x="34" y="118"/>
                </a:lnTo>
                <a:lnTo>
                  <a:pt x="34" y="118"/>
                </a:lnTo>
                <a:lnTo>
                  <a:pt x="34" y="118"/>
                </a:lnTo>
                <a:lnTo>
                  <a:pt x="34" y="118"/>
                </a:lnTo>
                <a:lnTo>
                  <a:pt x="34" y="118"/>
                </a:lnTo>
                <a:close/>
                <a:moveTo>
                  <a:pt x="43" y="108"/>
                </a:moveTo>
                <a:lnTo>
                  <a:pt x="43" y="108"/>
                </a:lnTo>
                <a:lnTo>
                  <a:pt x="44" y="107"/>
                </a:lnTo>
                <a:lnTo>
                  <a:pt x="44" y="107"/>
                </a:lnTo>
                <a:lnTo>
                  <a:pt x="43" y="108"/>
                </a:lnTo>
                <a:lnTo>
                  <a:pt x="43" y="108"/>
                </a:lnTo>
                <a:close/>
                <a:moveTo>
                  <a:pt x="186" y="43"/>
                </a:moveTo>
                <a:lnTo>
                  <a:pt x="186" y="43"/>
                </a:lnTo>
                <a:lnTo>
                  <a:pt x="187" y="43"/>
                </a:lnTo>
                <a:lnTo>
                  <a:pt x="187" y="43"/>
                </a:lnTo>
                <a:lnTo>
                  <a:pt x="187" y="43"/>
                </a:lnTo>
                <a:lnTo>
                  <a:pt x="187" y="43"/>
                </a:lnTo>
                <a:lnTo>
                  <a:pt x="187" y="43"/>
                </a:lnTo>
                <a:lnTo>
                  <a:pt x="187" y="43"/>
                </a:lnTo>
                <a:lnTo>
                  <a:pt x="186" y="43"/>
                </a:lnTo>
                <a:lnTo>
                  <a:pt x="186" y="43"/>
                </a:lnTo>
                <a:close/>
                <a:moveTo>
                  <a:pt x="47" y="166"/>
                </a:moveTo>
                <a:lnTo>
                  <a:pt x="47" y="166"/>
                </a:lnTo>
                <a:lnTo>
                  <a:pt x="48" y="166"/>
                </a:lnTo>
                <a:lnTo>
                  <a:pt x="48" y="166"/>
                </a:lnTo>
                <a:lnTo>
                  <a:pt x="48" y="165"/>
                </a:lnTo>
                <a:lnTo>
                  <a:pt x="48" y="165"/>
                </a:lnTo>
                <a:lnTo>
                  <a:pt x="47" y="165"/>
                </a:lnTo>
                <a:lnTo>
                  <a:pt x="47" y="165"/>
                </a:lnTo>
                <a:lnTo>
                  <a:pt x="47" y="166"/>
                </a:lnTo>
                <a:lnTo>
                  <a:pt x="47" y="166"/>
                </a:lnTo>
                <a:close/>
                <a:moveTo>
                  <a:pt x="14" y="226"/>
                </a:moveTo>
                <a:lnTo>
                  <a:pt x="14" y="226"/>
                </a:lnTo>
                <a:lnTo>
                  <a:pt x="14" y="226"/>
                </a:lnTo>
                <a:lnTo>
                  <a:pt x="14" y="226"/>
                </a:lnTo>
                <a:lnTo>
                  <a:pt x="14" y="226"/>
                </a:lnTo>
                <a:lnTo>
                  <a:pt x="14" y="226"/>
                </a:lnTo>
                <a:lnTo>
                  <a:pt x="14" y="226"/>
                </a:lnTo>
                <a:lnTo>
                  <a:pt x="14" y="226"/>
                </a:lnTo>
                <a:lnTo>
                  <a:pt x="14" y="226"/>
                </a:lnTo>
                <a:lnTo>
                  <a:pt x="14" y="226"/>
                </a:lnTo>
                <a:close/>
                <a:moveTo>
                  <a:pt x="37" y="85"/>
                </a:moveTo>
                <a:lnTo>
                  <a:pt x="37" y="85"/>
                </a:lnTo>
                <a:lnTo>
                  <a:pt x="37" y="85"/>
                </a:lnTo>
                <a:lnTo>
                  <a:pt x="37" y="85"/>
                </a:lnTo>
                <a:lnTo>
                  <a:pt x="37" y="85"/>
                </a:lnTo>
                <a:lnTo>
                  <a:pt x="37" y="85"/>
                </a:lnTo>
                <a:lnTo>
                  <a:pt x="37" y="85"/>
                </a:lnTo>
                <a:lnTo>
                  <a:pt x="37" y="85"/>
                </a:lnTo>
                <a:lnTo>
                  <a:pt x="37" y="85"/>
                </a:lnTo>
                <a:lnTo>
                  <a:pt x="37" y="85"/>
                </a:lnTo>
                <a:close/>
                <a:moveTo>
                  <a:pt x="30" y="307"/>
                </a:moveTo>
                <a:lnTo>
                  <a:pt x="30" y="307"/>
                </a:lnTo>
                <a:lnTo>
                  <a:pt x="30" y="307"/>
                </a:lnTo>
                <a:lnTo>
                  <a:pt x="30" y="307"/>
                </a:lnTo>
                <a:lnTo>
                  <a:pt x="30" y="309"/>
                </a:lnTo>
                <a:lnTo>
                  <a:pt x="30" y="309"/>
                </a:lnTo>
                <a:lnTo>
                  <a:pt x="30" y="309"/>
                </a:lnTo>
                <a:lnTo>
                  <a:pt x="30" y="309"/>
                </a:lnTo>
                <a:lnTo>
                  <a:pt x="30" y="307"/>
                </a:lnTo>
                <a:lnTo>
                  <a:pt x="30" y="307"/>
                </a:lnTo>
                <a:close/>
                <a:moveTo>
                  <a:pt x="179" y="50"/>
                </a:moveTo>
                <a:lnTo>
                  <a:pt x="179" y="50"/>
                </a:lnTo>
                <a:lnTo>
                  <a:pt x="179" y="50"/>
                </a:lnTo>
                <a:lnTo>
                  <a:pt x="179" y="50"/>
                </a:lnTo>
                <a:lnTo>
                  <a:pt x="179" y="48"/>
                </a:lnTo>
                <a:lnTo>
                  <a:pt x="179" y="48"/>
                </a:lnTo>
                <a:lnTo>
                  <a:pt x="179" y="48"/>
                </a:lnTo>
                <a:lnTo>
                  <a:pt x="179" y="48"/>
                </a:lnTo>
                <a:lnTo>
                  <a:pt x="179" y="50"/>
                </a:lnTo>
                <a:lnTo>
                  <a:pt x="179" y="50"/>
                </a:lnTo>
                <a:close/>
                <a:moveTo>
                  <a:pt x="61" y="331"/>
                </a:moveTo>
                <a:lnTo>
                  <a:pt x="61" y="331"/>
                </a:lnTo>
                <a:lnTo>
                  <a:pt x="61" y="331"/>
                </a:lnTo>
                <a:lnTo>
                  <a:pt x="61" y="331"/>
                </a:lnTo>
                <a:lnTo>
                  <a:pt x="61" y="331"/>
                </a:lnTo>
                <a:lnTo>
                  <a:pt x="61" y="331"/>
                </a:lnTo>
                <a:lnTo>
                  <a:pt x="61" y="331"/>
                </a:lnTo>
                <a:lnTo>
                  <a:pt x="61" y="331"/>
                </a:lnTo>
                <a:lnTo>
                  <a:pt x="61" y="331"/>
                </a:lnTo>
                <a:lnTo>
                  <a:pt x="61" y="331"/>
                </a:lnTo>
                <a:close/>
                <a:moveTo>
                  <a:pt x="37" y="246"/>
                </a:moveTo>
                <a:lnTo>
                  <a:pt x="37" y="246"/>
                </a:lnTo>
                <a:lnTo>
                  <a:pt x="37" y="246"/>
                </a:lnTo>
                <a:lnTo>
                  <a:pt x="37" y="246"/>
                </a:lnTo>
                <a:lnTo>
                  <a:pt x="37" y="247"/>
                </a:lnTo>
                <a:lnTo>
                  <a:pt x="37" y="247"/>
                </a:lnTo>
                <a:lnTo>
                  <a:pt x="38" y="247"/>
                </a:lnTo>
                <a:lnTo>
                  <a:pt x="38" y="247"/>
                </a:lnTo>
                <a:lnTo>
                  <a:pt x="37" y="246"/>
                </a:lnTo>
                <a:lnTo>
                  <a:pt x="37" y="246"/>
                </a:lnTo>
                <a:close/>
                <a:moveTo>
                  <a:pt x="89" y="208"/>
                </a:moveTo>
                <a:lnTo>
                  <a:pt x="89" y="208"/>
                </a:lnTo>
                <a:lnTo>
                  <a:pt x="89" y="208"/>
                </a:lnTo>
                <a:lnTo>
                  <a:pt x="89" y="208"/>
                </a:lnTo>
                <a:lnTo>
                  <a:pt x="89" y="209"/>
                </a:lnTo>
                <a:lnTo>
                  <a:pt x="89" y="209"/>
                </a:lnTo>
                <a:lnTo>
                  <a:pt x="89" y="209"/>
                </a:lnTo>
                <a:lnTo>
                  <a:pt x="89" y="209"/>
                </a:lnTo>
                <a:lnTo>
                  <a:pt x="89" y="208"/>
                </a:lnTo>
                <a:lnTo>
                  <a:pt x="89" y="208"/>
                </a:lnTo>
                <a:close/>
                <a:moveTo>
                  <a:pt x="91" y="331"/>
                </a:moveTo>
                <a:lnTo>
                  <a:pt x="91" y="331"/>
                </a:lnTo>
                <a:lnTo>
                  <a:pt x="91" y="331"/>
                </a:lnTo>
                <a:lnTo>
                  <a:pt x="91" y="331"/>
                </a:lnTo>
                <a:lnTo>
                  <a:pt x="89" y="331"/>
                </a:lnTo>
                <a:lnTo>
                  <a:pt x="89" y="331"/>
                </a:lnTo>
                <a:lnTo>
                  <a:pt x="91" y="333"/>
                </a:lnTo>
                <a:lnTo>
                  <a:pt x="91" y="333"/>
                </a:lnTo>
                <a:lnTo>
                  <a:pt x="91" y="331"/>
                </a:lnTo>
                <a:lnTo>
                  <a:pt x="91" y="331"/>
                </a:lnTo>
                <a:close/>
                <a:moveTo>
                  <a:pt x="37" y="171"/>
                </a:moveTo>
                <a:lnTo>
                  <a:pt x="37" y="171"/>
                </a:lnTo>
                <a:lnTo>
                  <a:pt x="37" y="171"/>
                </a:lnTo>
                <a:lnTo>
                  <a:pt x="37" y="171"/>
                </a:lnTo>
                <a:lnTo>
                  <a:pt x="37" y="171"/>
                </a:lnTo>
                <a:lnTo>
                  <a:pt x="37" y="171"/>
                </a:lnTo>
                <a:close/>
                <a:moveTo>
                  <a:pt x="253" y="172"/>
                </a:moveTo>
                <a:lnTo>
                  <a:pt x="253" y="172"/>
                </a:lnTo>
                <a:lnTo>
                  <a:pt x="253" y="172"/>
                </a:lnTo>
                <a:lnTo>
                  <a:pt x="253" y="172"/>
                </a:lnTo>
                <a:lnTo>
                  <a:pt x="253" y="171"/>
                </a:lnTo>
                <a:lnTo>
                  <a:pt x="253" y="171"/>
                </a:lnTo>
                <a:lnTo>
                  <a:pt x="253" y="171"/>
                </a:lnTo>
                <a:lnTo>
                  <a:pt x="253" y="171"/>
                </a:lnTo>
                <a:lnTo>
                  <a:pt x="253" y="172"/>
                </a:lnTo>
                <a:lnTo>
                  <a:pt x="253" y="172"/>
                </a:lnTo>
                <a:close/>
                <a:moveTo>
                  <a:pt x="253" y="255"/>
                </a:moveTo>
                <a:lnTo>
                  <a:pt x="253" y="255"/>
                </a:lnTo>
                <a:lnTo>
                  <a:pt x="253" y="255"/>
                </a:lnTo>
                <a:lnTo>
                  <a:pt x="253" y="255"/>
                </a:lnTo>
                <a:lnTo>
                  <a:pt x="253" y="256"/>
                </a:lnTo>
                <a:lnTo>
                  <a:pt x="253" y="256"/>
                </a:lnTo>
                <a:lnTo>
                  <a:pt x="253" y="256"/>
                </a:lnTo>
                <a:lnTo>
                  <a:pt x="253" y="256"/>
                </a:lnTo>
                <a:lnTo>
                  <a:pt x="253" y="255"/>
                </a:lnTo>
                <a:lnTo>
                  <a:pt x="253" y="255"/>
                </a:lnTo>
                <a:close/>
                <a:moveTo>
                  <a:pt x="40" y="94"/>
                </a:moveTo>
                <a:lnTo>
                  <a:pt x="40" y="94"/>
                </a:lnTo>
                <a:lnTo>
                  <a:pt x="41" y="94"/>
                </a:lnTo>
                <a:lnTo>
                  <a:pt x="41" y="94"/>
                </a:lnTo>
                <a:lnTo>
                  <a:pt x="41" y="93"/>
                </a:lnTo>
                <a:lnTo>
                  <a:pt x="40" y="94"/>
                </a:lnTo>
                <a:lnTo>
                  <a:pt x="40" y="94"/>
                </a:lnTo>
                <a:close/>
                <a:moveTo>
                  <a:pt x="97" y="68"/>
                </a:moveTo>
                <a:lnTo>
                  <a:pt x="97" y="68"/>
                </a:lnTo>
                <a:lnTo>
                  <a:pt x="95" y="68"/>
                </a:lnTo>
                <a:lnTo>
                  <a:pt x="95" y="68"/>
                </a:lnTo>
                <a:lnTo>
                  <a:pt x="95" y="70"/>
                </a:lnTo>
                <a:lnTo>
                  <a:pt x="95" y="70"/>
                </a:lnTo>
                <a:lnTo>
                  <a:pt x="95" y="70"/>
                </a:lnTo>
                <a:lnTo>
                  <a:pt x="95" y="70"/>
                </a:lnTo>
                <a:lnTo>
                  <a:pt x="97" y="68"/>
                </a:lnTo>
                <a:lnTo>
                  <a:pt x="97" y="68"/>
                </a:lnTo>
                <a:close/>
                <a:moveTo>
                  <a:pt x="239" y="127"/>
                </a:moveTo>
                <a:lnTo>
                  <a:pt x="239" y="127"/>
                </a:lnTo>
                <a:lnTo>
                  <a:pt x="239" y="127"/>
                </a:lnTo>
                <a:lnTo>
                  <a:pt x="239" y="127"/>
                </a:lnTo>
                <a:lnTo>
                  <a:pt x="239" y="127"/>
                </a:lnTo>
                <a:lnTo>
                  <a:pt x="239" y="127"/>
                </a:lnTo>
                <a:lnTo>
                  <a:pt x="239" y="127"/>
                </a:lnTo>
                <a:lnTo>
                  <a:pt x="239" y="127"/>
                </a:lnTo>
                <a:lnTo>
                  <a:pt x="239" y="127"/>
                </a:lnTo>
                <a:lnTo>
                  <a:pt x="239" y="127"/>
                </a:lnTo>
                <a:close/>
                <a:moveTo>
                  <a:pt x="47" y="313"/>
                </a:moveTo>
                <a:lnTo>
                  <a:pt x="47" y="313"/>
                </a:lnTo>
                <a:lnTo>
                  <a:pt x="47" y="313"/>
                </a:lnTo>
                <a:lnTo>
                  <a:pt x="47" y="313"/>
                </a:lnTo>
                <a:lnTo>
                  <a:pt x="47" y="313"/>
                </a:lnTo>
                <a:lnTo>
                  <a:pt x="47" y="313"/>
                </a:lnTo>
                <a:lnTo>
                  <a:pt x="47" y="313"/>
                </a:lnTo>
                <a:lnTo>
                  <a:pt x="47" y="313"/>
                </a:lnTo>
                <a:lnTo>
                  <a:pt x="47" y="313"/>
                </a:lnTo>
                <a:lnTo>
                  <a:pt x="47" y="313"/>
                </a:lnTo>
                <a:close/>
                <a:moveTo>
                  <a:pt x="65" y="192"/>
                </a:moveTo>
                <a:lnTo>
                  <a:pt x="65" y="192"/>
                </a:lnTo>
                <a:lnTo>
                  <a:pt x="65" y="192"/>
                </a:lnTo>
                <a:lnTo>
                  <a:pt x="65" y="192"/>
                </a:lnTo>
                <a:lnTo>
                  <a:pt x="64" y="193"/>
                </a:lnTo>
                <a:lnTo>
                  <a:pt x="64" y="193"/>
                </a:lnTo>
                <a:lnTo>
                  <a:pt x="65" y="193"/>
                </a:lnTo>
                <a:lnTo>
                  <a:pt x="65" y="193"/>
                </a:lnTo>
                <a:lnTo>
                  <a:pt x="65" y="192"/>
                </a:lnTo>
                <a:lnTo>
                  <a:pt x="65" y="192"/>
                </a:lnTo>
                <a:close/>
                <a:moveTo>
                  <a:pt x="40" y="264"/>
                </a:moveTo>
                <a:lnTo>
                  <a:pt x="40" y="264"/>
                </a:lnTo>
                <a:lnTo>
                  <a:pt x="40" y="264"/>
                </a:lnTo>
                <a:lnTo>
                  <a:pt x="40" y="264"/>
                </a:lnTo>
                <a:lnTo>
                  <a:pt x="40" y="264"/>
                </a:lnTo>
                <a:lnTo>
                  <a:pt x="40" y="264"/>
                </a:lnTo>
                <a:lnTo>
                  <a:pt x="40" y="264"/>
                </a:lnTo>
                <a:lnTo>
                  <a:pt x="40" y="264"/>
                </a:lnTo>
                <a:lnTo>
                  <a:pt x="40" y="264"/>
                </a:lnTo>
                <a:lnTo>
                  <a:pt x="40" y="264"/>
                </a:lnTo>
                <a:close/>
                <a:moveTo>
                  <a:pt x="250" y="186"/>
                </a:moveTo>
                <a:lnTo>
                  <a:pt x="250" y="186"/>
                </a:lnTo>
                <a:lnTo>
                  <a:pt x="249" y="186"/>
                </a:lnTo>
                <a:lnTo>
                  <a:pt x="249" y="186"/>
                </a:lnTo>
                <a:lnTo>
                  <a:pt x="249" y="186"/>
                </a:lnTo>
                <a:lnTo>
                  <a:pt x="249" y="186"/>
                </a:lnTo>
                <a:lnTo>
                  <a:pt x="249" y="186"/>
                </a:lnTo>
                <a:lnTo>
                  <a:pt x="249" y="186"/>
                </a:lnTo>
                <a:lnTo>
                  <a:pt x="250" y="186"/>
                </a:lnTo>
                <a:lnTo>
                  <a:pt x="250" y="186"/>
                </a:lnTo>
                <a:close/>
              </a:path>
            </a:pathLst>
          </a:custGeom>
          <a:solidFill>
            <a:srgbClr val="FFC000"/>
          </a:solidFill>
          <a:ln>
            <a:noFill/>
          </a:ln>
        </p:spPr>
        <p:txBody>
          <a:bodyPr vert="horz" wrap="square" lIns="91440" tIns="45720" rIns="91440" bIns="45720" numCol="1" anchor="t" anchorCtr="0" compatLnSpc="1"/>
          <a:p>
            <a:endParaRPr lang="zh-CN" altLang="en-US"/>
          </a:p>
        </p:txBody>
      </p:sp>
      <p:sp>
        <p:nvSpPr>
          <p:cNvPr id="7" name="文本框 6"/>
          <p:cNvSpPr txBox="1"/>
          <p:nvPr/>
        </p:nvSpPr>
        <p:spPr>
          <a:xfrm>
            <a:off x="13416915" y="3036570"/>
            <a:ext cx="8741410" cy="1337945"/>
          </a:xfrm>
          <a:prstGeom prst="rect">
            <a:avLst/>
          </a:prstGeom>
          <a:noFill/>
        </p:spPr>
        <p:txBody>
          <a:bodyPr wrap="square" rtlCol="0">
            <a:spAutoFit/>
          </a:bodyPr>
          <a:p>
            <a:r>
              <a:rPr lang="en-US" altLang="zh-CN" dirty="0" smtClean="0">
                <a:solidFill>
                  <a:srgbClr val="FFC000"/>
                </a:solidFill>
                <a:latin typeface="Arial" panose="020B0604020202020204" pitchFamily="34" charset="0"/>
                <a:cs typeface="Arial" panose="020B0604020202020204" pitchFamily="34" charset="0"/>
                <a:sym typeface="+mn-ea"/>
              </a:rPr>
              <a:t>Free</a:t>
            </a:r>
            <a:endParaRPr lang="en-US" altLang="zh-CN" dirty="0" smtClean="0">
              <a:solidFill>
                <a:srgbClr val="FFC000"/>
              </a:solidFill>
              <a:latin typeface="Arial" panose="020B0604020202020204" pitchFamily="34" charset="0"/>
              <a:cs typeface="Arial" panose="020B0604020202020204" pitchFamily="34" charset="0"/>
              <a:sym typeface="+mn-ea"/>
            </a:endParaRPr>
          </a:p>
          <a:p>
            <a:pPr algn="l">
              <a:lnSpc>
                <a:spcPct val="100000"/>
              </a:lnSpc>
              <a:buClrTx/>
              <a:buSzTx/>
              <a:buNone/>
              <a:defRPr/>
            </a:pPr>
            <a:r>
              <a:rPr lang="en-US" altLang="zh-CN" sz="3600" dirty="0">
                <a:solidFill>
                  <a:schemeClr val="tx1">
                    <a:lumMod val="65000"/>
                    <a:lumOff val="35000"/>
                  </a:schemeClr>
                </a:solidFill>
                <a:sym typeface="+mn-ea"/>
              </a:rPr>
              <a:t>Free for all Growatt distributors and installers </a:t>
            </a:r>
            <a:endParaRPr lang="en-US" altLang="zh-CN" sz="3600" dirty="0">
              <a:solidFill>
                <a:schemeClr val="tx1">
                  <a:lumMod val="65000"/>
                  <a:lumOff val="35000"/>
                </a:schemeClr>
              </a:solidFill>
            </a:endParaRPr>
          </a:p>
        </p:txBody>
      </p:sp>
      <p:pic>
        <p:nvPicPr>
          <p:cNvPr id="44" name="Group 46"/>
          <p:cNvPicPr>
            <a:picLocks noChangeArrowheads="1"/>
          </p:cNvPicPr>
          <p:nvPr/>
        </p:nvPicPr>
        <p:blipFill>
          <a:blip r:embed="rId4">
            <a:duotone>
              <a:prstClr val="black"/>
              <a:schemeClr val="accent4">
                <a:tint val="45000"/>
                <a:satMod val="400000"/>
              </a:schemeClr>
            </a:duotone>
          </a:blip>
          <a:srcRect/>
          <a:stretch>
            <a:fillRect/>
          </a:stretch>
        </p:blipFill>
        <p:spPr bwMode="auto">
          <a:xfrm>
            <a:off x="17145" y="6724650"/>
            <a:ext cx="785495" cy="758190"/>
          </a:xfrm>
          <a:prstGeom prst="rect">
            <a:avLst/>
          </a:prstGeom>
          <a:noFill/>
          <a:ln w="9525">
            <a:noFill/>
            <a:miter lim="800000"/>
            <a:headEnd/>
            <a:tailEnd/>
          </a:ln>
        </p:spPr>
      </p:pic>
      <p:sp>
        <p:nvSpPr>
          <p:cNvPr id="8" name="文本框 7"/>
          <p:cNvSpPr txBox="1"/>
          <p:nvPr/>
        </p:nvSpPr>
        <p:spPr>
          <a:xfrm>
            <a:off x="891540" y="6539230"/>
            <a:ext cx="5370830" cy="2445385"/>
          </a:xfrm>
          <a:prstGeom prst="rect">
            <a:avLst/>
          </a:prstGeom>
          <a:noFill/>
        </p:spPr>
        <p:txBody>
          <a:bodyPr wrap="square" rtlCol="0">
            <a:spAutoFit/>
          </a:bodyPr>
          <a:p>
            <a:r>
              <a:rPr lang="en-US" altLang="zh-CN" dirty="0" smtClean="0">
                <a:solidFill>
                  <a:schemeClr val="accent4">
                    <a:lumMod val="75000"/>
                  </a:schemeClr>
                </a:solidFill>
                <a:latin typeface="Arial" panose="020B0604020202020204" pitchFamily="34" charset="0"/>
                <a:cs typeface="Arial" panose="020B0604020202020204" pitchFamily="34" charset="0"/>
                <a:sym typeface="+mn-ea"/>
              </a:rPr>
              <a:t>Easy management</a:t>
            </a:r>
            <a:endParaRPr lang="en-US" altLang="zh-CN" dirty="0" smtClean="0">
              <a:solidFill>
                <a:schemeClr val="accent4">
                  <a:lumMod val="75000"/>
                </a:schemeClr>
              </a:solidFill>
              <a:latin typeface="Arial" panose="020B0604020202020204" pitchFamily="34" charset="0"/>
              <a:cs typeface="Arial" panose="020B0604020202020204" pitchFamily="34" charset="0"/>
            </a:endParaRPr>
          </a:p>
          <a:p>
            <a:pPr algn="l">
              <a:lnSpc>
                <a:spcPct val="100000"/>
              </a:lnSpc>
              <a:buClrTx/>
              <a:buSzTx/>
              <a:buNone/>
              <a:defRPr/>
            </a:pPr>
            <a:r>
              <a:rPr lang="en-US" altLang="zh-CN" sz="3600" dirty="0">
                <a:solidFill>
                  <a:schemeClr val="tx1">
                    <a:lumMod val="65000"/>
                    <a:lumOff val="35000"/>
                  </a:schemeClr>
                </a:solidFill>
                <a:sym typeface="+mn-ea"/>
              </a:rPr>
              <a:t>Different level and different way to manage all your devices and customers</a:t>
            </a:r>
            <a:endParaRPr lang="zh-CN" altLang="en-US"/>
          </a:p>
        </p:txBody>
      </p:sp>
      <p:pic>
        <p:nvPicPr>
          <p:cNvPr id="45" name="Group 5"/>
          <p:cNvPicPr>
            <a:picLocks noChangeArrowheads="1"/>
          </p:cNvPicPr>
          <p:nvPr/>
        </p:nvPicPr>
        <p:blipFill>
          <a:blip r:embed="rId5">
            <a:duotone>
              <a:prstClr val="black"/>
              <a:schemeClr val="tx2">
                <a:tint val="45000"/>
                <a:satMod val="400000"/>
              </a:schemeClr>
            </a:duotone>
          </a:blip>
          <a:srcRect/>
          <a:stretch>
            <a:fillRect/>
          </a:stretch>
        </p:blipFill>
        <p:spPr bwMode="auto">
          <a:xfrm>
            <a:off x="16461740" y="7310755"/>
            <a:ext cx="818515" cy="688975"/>
          </a:xfrm>
          <a:prstGeom prst="rect">
            <a:avLst/>
          </a:prstGeom>
          <a:noFill/>
          <a:ln w="9525">
            <a:noFill/>
            <a:miter lim="800000"/>
            <a:headEnd/>
            <a:tailEnd/>
          </a:ln>
        </p:spPr>
      </p:pic>
      <p:sp>
        <p:nvSpPr>
          <p:cNvPr id="9" name="文本框 8"/>
          <p:cNvSpPr txBox="1"/>
          <p:nvPr/>
        </p:nvSpPr>
        <p:spPr>
          <a:xfrm>
            <a:off x="17352010" y="7207885"/>
            <a:ext cx="5241925" cy="1891665"/>
          </a:xfrm>
          <a:prstGeom prst="rect">
            <a:avLst/>
          </a:prstGeom>
          <a:noFill/>
        </p:spPr>
        <p:txBody>
          <a:bodyPr wrap="square" rtlCol="0">
            <a:spAutoFit/>
          </a:bodyPr>
          <a:p>
            <a:r>
              <a:rPr lang="en-US" altLang="zh-CN" dirty="0" smtClean="0">
                <a:solidFill>
                  <a:srgbClr val="00B0F0"/>
                </a:solidFill>
                <a:latin typeface="Arial" panose="020B0604020202020204" pitchFamily="34" charset="0"/>
                <a:cs typeface="Arial" panose="020B0604020202020204" pitchFamily="34" charset="0"/>
                <a:sym typeface="+mn-ea"/>
              </a:rPr>
              <a:t>Easy control</a:t>
            </a:r>
            <a:endParaRPr lang="en-US" altLang="zh-CN" dirty="0" smtClean="0">
              <a:solidFill>
                <a:srgbClr val="00B0F0"/>
              </a:solidFill>
              <a:latin typeface="Arial" panose="020B0604020202020204" pitchFamily="34" charset="0"/>
              <a:cs typeface="Arial" panose="020B0604020202020204" pitchFamily="34" charset="0"/>
            </a:endParaRPr>
          </a:p>
          <a:p>
            <a:pPr algn="l">
              <a:lnSpc>
                <a:spcPct val="100000"/>
              </a:lnSpc>
              <a:buClrTx/>
              <a:buSzTx/>
              <a:buNone/>
              <a:defRPr/>
            </a:pPr>
            <a:r>
              <a:rPr lang="en-US" altLang="zh-CN" sz="3600" dirty="0">
                <a:solidFill>
                  <a:schemeClr val="tx1">
                    <a:lumMod val="65000"/>
                    <a:lumOff val="35000"/>
                  </a:schemeClr>
                </a:solidFill>
                <a:sym typeface="+mn-ea"/>
              </a:rPr>
              <a:t>Remote parameter setting and firmware update</a:t>
            </a:r>
            <a:endParaRPr lang="en-US" altLang="zh-CN" sz="3600" dirty="0">
              <a:solidFill>
                <a:schemeClr val="tx1">
                  <a:lumMod val="65000"/>
                  <a:lumOff val="35000"/>
                </a:schemeClr>
              </a:solidFill>
            </a:endParaRPr>
          </a:p>
        </p:txBody>
      </p:sp>
      <p:sp>
        <p:nvSpPr>
          <p:cNvPr id="34" name="call-center-worker-with-headset_46010"/>
          <p:cNvSpPr>
            <a:spLocks noChangeAspect="1"/>
          </p:cNvSpPr>
          <p:nvPr/>
        </p:nvSpPr>
        <p:spPr bwMode="auto">
          <a:xfrm>
            <a:off x="5938520" y="10714990"/>
            <a:ext cx="770255" cy="754380"/>
          </a:xfrm>
          <a:custGeom>
            <a:avLst/>
            <a:gdLst>
              <a:gd name="T0" fmla="*/ 3439 w 8160"/>
              <a:gd name="T1" fmla="*/ 4406 h 8010"/>
              <a:gd name="T2" fmla="*/ 3020 w 8160"/>
              <a:gd name="T3" fmla="*/ 4825 h 8010"/>
              <a:gd name="T4" fmla="*/ 2601 w 8160"/>
              <a:gd name="T5" fmla="*/ 4406 h 8010"/>
              <a:gd name="T6" fmla="*/ 3020 w 8160"/>
              <a:gd name="T7" fmla="*/ 3987 h 8010"/>
              <a:gd name="T8" fmla="*/ 3439 w 8160"/>
              <a:gd name="T9" fmla="*/ 4406 h 8010"/>
              <a:gd name="T10" fmla="*/ 5140 w 8160"/>
              <a:gd name="T11" fmla="*/ 3987 h 8010"/>
              <a:gd name="T12" fmla="*/ 4721 w 8160"/>
              <a:gd name="T13" fmla="*/ 4406 h 8010"/>
              <a:gd name="T14" fmla="*/ 5140 w 8160"/>
              <a:gd name="T15" fmla="*/ 4825 h 8010"/>
              <a:gd name="T16" fmla="*/ 5559 w 8160"/>
              <a:gd name="T17" fmla="*/ 4406 h 8010"/>
              <a:gd name="T18" fmla="*/ 5140 w 8160"/>
              <a:gd name="T19" fmla="*/ 3987 h 8010"/>
              <a:gd name="T20" fmla="*/ 8160 w 8160"/>
              <a:gd name="T21" fmla="*/ 4172 h 8010"/>
              <a:gd name="T22" fmla="*/ 8160 w 8160"/>
              <a:gd name="T23" fmla="*/ 4969 h 8010"/>
              <a:gd name="T24" fmla="*/ 7436 w 8160"/>
              <a:gd name="T25" fmla="*/ 5693 h 8010"/>
              <a:gd name="T26" fmla="*/ 6911 w 8160"/>
              <a:gd name="T27" fmla="*/ 5693 h 8010"/>
              <a:gd name="T28" fmla="*/ 4080 w 8160"/>
              <a:gd name="T29" fmla="*/ 8010 h 8010"/>
              <a:gd name="T30" fmla="*/ 1249 w 8160"/>
              <a:gd name="T31" fmla="*/ 5692 h 8010"/>
              <a:gd name="T32" fmla="*/ 724 w 8160"/>
              <a:gd name="T33" fmla="*/ 5692 h 8010"/>
              <a:gd name="T34" fmla="*/ 0 w 8160"/>
              <a:gd name="T35" fmla="*/ 4969 h 8010"/>
              <a:gd name="T36" fmla="*/ 0 w 8160"/>
              <a:gd name="T37" fmla="*/ 4172 h 8010"/>
              <a:gd name="T38" fmla="*/ 379 w 8160"/>
              <a:gd name="T39" fmla="*/ 3536 h 8010"/>
              <a:gd name="T40" fmla="*/ 1360 w 8160"/>
              <a:gd name="T41" fmla="*/ 912 h 8010"/>
              <a:gd name="T42" fmla="*/ 4080 w 8160"/>
              <a:gd name="T43" fmla="*/ 0 h 8010"/>
              <a:gd name="T44" fmla="*/ 6800 w 8160"/>
              <a:gd name="T45" fmla="*/ 912 h 8010"/>
              <a:gd name="T46" fmla="*/ 7781 w 8160"/>
              <a:gd name="T47" fmla="*/ 3536 h 8010"/>
              <a:gd name="T48" fmla="*/ 8160 w 8160"/>
              <a:gd name="T49" fmla="*/ 4172 h 8010"/>
              <a:gd name="T50" fmla="*/ 6628 w 8160"/>
              <a:gd name="T51" fmla="*/ 4409 h 8010"/>
              <a:gd name="T52" fmla="*/ 6604 w 8160"/>
              <a:gd name="T53" fmla="*/ 3878 h 8010"/>
              <a:gd name="T54" fmla="*/ 4964 w 8160"/>
              <a:gd name="T55" fmla="*/ 3278 h 8010"/>
              <a:gd name="T56" fmla="*/ 5195 w 8160"/>
              <a:gd name="T57" fmla="*/ 3718 h 8010"/>
              <a:gd name="T58" fmla="*/ 3190 w 8160"/>
              <a:gd name="T59" fmla="*/ 2652 h 8010"/>
              <a:gd name="T60" fmla="*/ 3089 w 8160"/>
              <a:gd name="T61" fmla="*/ 2527 h 8010"/>
              <a:gd name="T62" fmla="*/ 3088 w 8160"/>
              <a:gd name="T63" fmla="*/ 2526 h 8010"/>
              <a:gd name="T64" fmla="*/ 3088 w 8160"/>
              <a:gd name="T65" fmla="*/ 2526 h 8010"/>
              <a:gd name="T66" fmla="*/ 2926 w 8160"/>
              <a:gd name="T67" fmla="*/ 2375 h 8010"/>
              <a:gd name="T68" fmla="*/ 1540 w 8160"/>
              <a:gd name="T69" fmla="*/ 4101 h 8010"/>
              <a:gd name="T70" fmla="*/ 1532 w 8160"/>
              <a:gd name="T71" fmla="*/ 4409 h 8010"/>
              <a:gd name="T72" fmla="*/ 1702 w 8160"/>
              <a:gd name="T73" fmla="*/ 5464 h 8010"/>
              <a:gd name="T74" fmla="*/ 3363 w 8160"/>
              <a:gd name="T75" fmla="*/ 6125 h 8010"/>
              <a:gd name="T76" fmla="*/ 4005 w 8160"/>
              <a:gd name="T77" fmla="*/ 5829 h 8010"/>
              <a:gd name="T78" fmla="*/ 4708 w 8160"/>
              <a:gd name="T79" fmla="*/ 6328 h 8010"/>
              <a:gd name="T80" fmla="*/ 4005 w 8160"/>
              <a:gd name="T81" fmla="*/ 6827 h 8010"/>
              <a:gd name="T82" fmla="*/ 3350 w 8160"/>
              <a:gd name="T83" fmla="*/ 6508 h 8010"/>
              <a:gd name="T84" fmla="*/ 2080 w 8160"/>
              <a:gd name="T85" fmla="*/ 6223 h 8010"/>
              <a:gd name="T86" fmla="*/ 4080 w 8160"/>
              <a:gd name="T87" fmla="*/ 7504 h 8010"/>
              <a:gd name="T88" fmla="*/ 6628 w 8160"/>
              <a:gd name="T89" fmla="*/ 4409 h 8010"/>
              <a:gd name="T90" fmla="*/ 7345 w 8160"/>
              <a:gd name="T91" fmla="*/ 3449 h 8010"/>
              <a:gd name="T92" fmla="*/ 4080 w 8160"/>
              <a:gd name="T93" fmla="*/ 434 h 8010"/>
              <a:gd name="T94" fmla="*/ 815 w 8160"/>
              <a:gd name="T95" fmla="*/ 3449 h 8010"/>
              <a:gd name="T96" fmla="*/ 1094 w 8160"/>
              <a:gd name="T97" fmla="*/ 3449 h 8010"/>
              <a:gd name="T98" fmla="*/ 1738 w 8160"/>
              <a:gd name="T99" fmla="*/ 1816 h 8010"/>
              <a:gd name="T100" fmla="*/ 4080 w 8160"/>
              <a:gd name="T101" fmla="*/ 807 h 8010"/>
              <a:gd name="T102" fmla="*/ 6422 w 8160"/>
              <a:gd name="T103" fmla="*/ 1816 h 8010"/>
              <a:gd name="T104" fmla="*/ 7066 w 8160"/>
              <a:gd name="T105" fmla="*/ 3449 h 8010"/>
              <a:gd name="T106" fmla="*/ 7345 w 8160"/>
              <a:gd name="T107" fmla="*/ 3449 h 8010"/>
              <a:gd name="T108" fmla="*/ 7345 w 8160"/>
              <a:gd name="T109" fmla="*/ 3449 h 8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60" h="8010">
                <a:moveTo>
                  <a:pt x="3439" y="4406"/>
                </a:moveTo>
                <a:cubicBezTo>
                  <a:pt x="3439" y="4637"/>
                  <a:pt x="3252" y="4825"/>
                  <a:pt x="3020" y="4825"/>
                </a:cubicBezTo>
                <a:cubicBezTo>
                  <a:pt x="2789" y="4825"/>
                  <a:pt x="2601" y="4637"/>
                  <a:pt x="2601" y="4406"/>
                </a:cubicBezTo>
                <a:cubicBezTo>
                  <a:pt x="2601" y="4175"/>
                  <a:pt x="2789" y="3987"/>
                  <a:pt x="3020" y="3987"/>
                </a:cubicBezTo>
                <a:cubicBezTo>
                  <a:pt x="3252" y="3987"/>
                  <a:pt x="3439" y="4175"/>
                  <a:pt x="3439" y="4406"/>
                </a:cubicBezTo>
                <a:close/>
                <a:moveTo>
                  <a:pt x="5140" y="3987"/>
                </a:moveTo>
                <a:cubicBezTo>
                  <a:pt x="4908" y="3987"/>
                  <a:pt x="4721" y="4175"/>
                  <a:pt x="4721" y="4406"/>
                </a:cubicBezTo>
                <a:cubicBezTo>
                  <a:pt x="4721" y="4637"/>
                  <a:pt x="4908" y="4825"/>
                  <a:pt x="5140" y="4825"/>
                </a:cubicBezTo>
                <a:cubicBezTo>
                  <a:pt x="5371" y="4825"/>
                  <a:pt x="5559" y="4637"/>
                  <a:pt x="5559" y="4406"/>
                </a:cubicBezTo>
                <a:cubicBezTo>
                  <a:pt x="5559" y="4175"/>
                  <a:pt x="5371" y="3987"/>
                  <a:pt x="5140" y="3987"/>
                </a:cubicBezTo>
                <a:close/>
                <a:moveTo>
                  <a:pt x="8160" y="4172"/>
                </a:moveTo>
                <a:lnTo>
                  <a:pt x="8160" y="4969"/>
                </a:lnTo>
                <a:cubicBezTo>
                  <a:pt x="8160" y="5368"/>
                  <a:pt x="7836" y="5693"/>
                  <a:pt x="7436" y="5693"/>
                </a:cubicBezTo>
                <a:lnTo>
                  <a:pt x="6911" y="5693"/>
                </a:lnTo>
                <a:cubicBezTo>
                  <a:pt x="6390" y="7138"/>
                  <a:pt x="5061" y="8010"/>
                  <a:pt x="4080" y="8010"/>
                </a:cubicBezTo>
                <a:cubicBezTo>
                  <a:pt x="3099" y="8010"/>
                  <a:pt x="1770" y="7138"/>
                  <a:pt x="1249" y="5692"/>
                </a:cubicBezTo>
                <a:lnTo>
                  <a:pt x="724" y="5692"/>
                </a:lnTo>
                <a:cubicBezTo>
                  <a:pt x="324" y="5692"/>
                  <a:pt x="0" y="5368"/>
                  <a:pt x="0" y="4969"/>
                </a:cubicBezTo>
                <a:lnTo>
                  <a:pt x="0" y="4172"/>
                </a:lnTo>
                <a:cubicBezTo>
                  <a:pt x="0" y="3897"/>
                  <a:pt x="153" y="3658"/>
                  <a:pt x="379" y="3536"/>
                </a:cubicBezTo>
                <a:cubicBezTo>
                  <a:pt x="387" y="2405"/>
                  <a:pt x="717" y="1522"/>
                  <a:pt x="1360" y="912"/>
                </a:cubicBezTo>
                <a:cubicBezTo>
                  <a:pt x="1999" y="307"/>
                  <a:pt x="2914" y="0"/>
                  <a:pt x="4080" y="0"/>
                </a:cubicBezTo>
                <a:cubicBezTo>
                  <a:pt x="5246" y="0"/>
                  <a:pt x="6161" y="307"/>
                  <a:pt x="6800" y="912"/>
                </a:cubicBezTo>
                <a:cubicBezTo>
                  <a:pt x="7443" y="1522"/>
                  <a:pt x="7773" y="2405"/>
                  <a:pt x="7781" y="3536"/>
                </a:cubicBezTo>
                <a:cubicBezTo>
                  <a:pt x="8007" y="3658"/>
                  <a:pt x="8160" y="3897"/>
                  <a:pt x="8160" y="4172"/>
                </a:cubicBezTo>
                <a:close/>
                <a:moveTo>
                  <a:pt x="6628" y="4409"/>
                </a:moveTo>
                <a:cubicBezTo>
                  <a:pt x="6628" y="4222"/>
                  <a:pt x="6618" y="4047"/>
                  <a:pt x="6604" y="3878"/>
                </a:cubicBezTo>
                <a:cubicBezTo>
                  <a:pt x="6283" y="3584"/>
                  <a:pt x="5700" y="3361"/>
                  <a:pt x="4964" y="3278"/>
                </a:cubicBezTo>
                <a:cubicBezTo>
                  <a:pt x="5061" y="3387"/>
                  <a:pt x="5144" y="3530"/>
                  <a:pt x="5195" y="3718"/>
                </a:cubicBezTo>
                <a:cubicBezTo>
                  <a:pt x="4744" y="3363"/>
                  <a:pt x="3859" y="3447"/>
                  <a:pt x="3190" y="2652"/>
                </a:cubicBezTo>
                <a:cubicBezTo>
                  <a:pt x="3151" y="2608"/>
                  <a:pt x="3118" y="2566"/>
                  <a:pt x="3089" y="2527"/>
                </a:cubicBezTo>
                <a:cubicBezTo>
                  <a:pt x="3089" y="2526"/>
                  <a:pt x="3089" y="2526"/>
                  <a:pt x="3088" y="2526"/>
                </a:cubicBezTo>
                <a:lnTo>
                  <a:pt x="3088" y="2526"/>
                </a:lnTo>
                <a:cubicBezTo>
                  <a:pt x="2969" y="2365"/>
                  <a:pt x="2929" y="2269"/>
                  <a:pt x="2926" y="2375"/>
                </a:cubicBezTo>
                <a:cubicBezTo>
                  <a:pt x="2907" y="3288"/>
                  <a:pt x="2259" y="4000"/>
                  <a:pt x="1540" y="4101"/>
                </a:cubicBezTo>
                <a:cubicBezTo>
                  <a:pt x="1536" y="4201"/>
                  <a:pt x="1532" y="4303"/>
                  <a:pt x="1532" y="4409"/>
                </a:cubicBezTo>
                <a:cubicBezTo>
                  <a:pt x="1532" y="4795"/>
                  <a:pt x="1595" y="5147"/>
                  <a:pt x="1702" y="5464"/>
                </a:cubicBezTo>
                <a:cubicBezTo>
                  <a:pt x="2106" y="5951"/>
                  <a:pt x="2773" y="6089"/>
                  <a:pt x="3363" y="6125"/>
                </a:cubicBezTo>
                <a:cubicBezTo>
                  <a:pt x="3473" y="5951"/>
                  <a:pt x="3719" y="5829"/>
                  <a:pt x="4005" y="5829"/>
                </a:cubicBezTo>
                <a:cubicBezTo>
                  <a:pt x="4393" y="5829"/>
                  <a:pt x="4708" y="6052"/>
                  <a:pt x="4708" y="6328"/>
                </a:cubicBezTo>
                <a:cubicBezTo>
                  <a:pt x="4708" y="6603"/>
                  <a:pt x="4393" y="6827"/>
                  <a:pt x="4005" y="6827"/>
                </a:cubicBezTo>
                <a:cubicBezTo>
                  <a:pt x="3707" y="6827"/>
                  <a:pt x="3452" y="6694"/>
                  <a:pt x="3350" y="6508"/>
                </a:cubicBezTo>
                <a:cubicBezTo>
                  <a:pt x="2938" y="6484"/>
                  <a:pt x="2484" y="6414"/>
                  <a:pt x="2080" y="6223"/>
                </a:cubicBezTo>
                <a:cubicBezTo>
                  <a:pt x="2648" y="7061"/>
                  <a:pt x="3530" y="7504"/>
                  <a:pt x="4080" y="7504"/>
                </a:cubicBezTo>
                <a:cubicBezTo>
                  <a:pt x="4945" y="7504"/>
                  <a:pt x="6628" y="6411"/>
                  <a:pt x="6628" y="4409"/>
                </a:cubicBezTo>
                <a:close/>
                <a:moveTo>
                  <a:pt x="7345" y="3449"/>
                </a:moveTo>
                <a:cubicBezTo>
                  <a:pt x="7299" y="1476"/>
                  <a:pt x="6173" y="434"/>
                  <a:pt x="4080" y="434"/>
                </a:cubicBezTo>
                <a:cubicBezTo>
                  <a:pt x="1987" y="434"/>
                  <a:pt x="861" y="1476"/>
                  <a:pt x="815" y="3449"/>
                </a:cubicBezTo>
                <a:lnTo>
                  <a:pt x="1094" y="3449"/>
                </a:lnTo>
                <a:cubicBezTo>
                  <a:pt x="1196" y="2784"/>
                  <a:pt x="1411" y="2237"/>
                  <a:pt x="1738" y="1816"/>
                </a:cubicBezTo>
                <a:cubicBezTo>
                  <a:pt x="2258" y="1146"/>
                  <a:pt x="3046" y="807"/>
                  <a:pt x="4080" y="807"/>
                </a:cubicBezTo>
                <a:cubicBezTo>
                  <a:pt x="5114" y="807"/>
                  <a:pt x="5902" y="1146"/>
                  <a:pt x="6422" y="1816"/>
                </a:cubicBezTo>
                <a:cubicBezTo>
                  <a:pt x="6749" y="2237"/>
                  <a:pt x="6964" y="2784"/>
                  <a:pt x="7066" y="3449"/>
                </a:cubicBezTo>
                <a:lnTo>
                  <a:pt x="7345" y="3449"/>
                </a:lnTo>
                <a:lnTo>
                  <a:pt x="7345" y="3449"/>
                </a:lnTo>
                <a:close/>
              </a:path>
            </a:pathLst>
          </a:custGeom>
          <a:solidFill>
            <a:srgbClr val="92D050"/>
          </a:solidFill>
          <a:ln>
            <a:noFill/>
          </a:ln>
        </p:spPr>
      </p:sp>
      <p:sp>
        <p:nvSpPr>
          <p:cNvPr id="11" name="文本框 10"/>
          <p:cNvSpPr txBox="1"/>
          <p:nvPr/>
        </p:nvSpPr>
        <p:spPr>
          <a:xfrm>
            <a:off x="6790055" y="10714990"/>
            <a:ext cx="9992360" cy="1691640"/>
          </a:xfrm>
          <a:prstGeom prst="rect">
            <a:avLst/>
          </a:prstGeom>
          <a:noFill/>
        </p:spPr>
        <p:txBody>
          <a:bodyPr wrap="square" rtlCol="0">
            <a:spAutoFit/>
          </a:bodyPr>
          <a:p>
            <a:pPr>
              <a:spcAft>
                <a:spcPts val="600"/>
              </a:spcAft>
            </a:pPr>
            <a:r>
              <a:rPr lang="en-US" altLang="zh-CN" dirty="0" smtClean="0">
                <a:solidFill>
                  <a:srgbClr val="8DC63F"/>
                </a:solidFill>
                <a:latin typeface="Arial" panose="020B0604020202020204" pitchFamily="34" charset="0"/>
                <a:cs typeface="Arial" panose="020B0604020202020204" pitchFamily="34" charset="0"/>
                <a:sym typeface="+mn-ea"/>
              </a:rPr>
              <a:t>24</a:t>
            </a:r>
            <a:r>
              <a:rPr lang="zh-CN" altLang="en-US" dirty="0" smtClean="0">
                <a:solidFill>
                  <a:srgbClr val="8DC63F"/>
                </a:solidFill>
                <a:latin typeface="Arial" panose="020B0604020202020204" pitchFamily="34" charset="0"/>
                <a:cs typeface="Arial" panose="020B0604020202020204" pitchFamily="34" charset="0"/>
                <a:sym typeface="+mn-ea"/>
              </a:rPr>
              <a:t>*</a:t>
            </a:r>
            <a:r>
              <a:rPr lang="en-US" altLang="zh-CN" dirty="0" smtClean="0">
                <a:solidFill>
                  <a:srgbClr val="8DC63F"/>
                </a:solidFill>
                <a:latin typeface="Arial" panose="020B0604020202020204" pitchFamily="34" charset="0"/>
                <a:cs typeface="Arial" panose="020B0604020202020204" pitchFamily="34" charset="0"/>
                <a:sym typeface="+mn-ea"/>
              </a:rPr>
              <a:t>7 </a:t>
            </a:r>
            <a:endParaRPr lang="en-US" altLang="zh-CN" dirty="0" smtClean="0">
              <a:solidFill>
                <a:srgbClr val="8DC63F"/>
              </a:solidFill>
              <a:latin typeface="Arial" panose="020B0604020202020204" pitchFamily="34" charset="0"/>
              <a:cs typeface="Arial" panose="020B0604020202020204" pitchFamily="34" charset="0"/>
            </a:endParaRPr>
          </a:p>
          <a:p>
            <a:pPr algn="l">
              <a:lnSpc>
                <a:spcPct val="100000"/>
              </a:lnSpc>
              <a:buClrTx/>
              <a:buSzTx/>
              <a:buNone/>
              <a:defRPr/>
            </a:pPr>
            <a:r>
              <a:rPr lang="en-US" altLang="zh-CN" sz="3600" dirty="0">
                <a:solidFill>
                  <a:schemeClr val="tx1">
                    <a:lumMod val="65000"/>
                    <a:lumOff val="35000"/>
                  </a:schemeClr>
                </a:solidFill>
                <a:sym typeface="+mn-ea"/>
              </a:rPr>
              <a:t>Keep scanning and always have engineers for service</a:t>
            </a:r>
            <a:endParaRPr lang="en-US" altLang="zh-CN" sz="3600" dirty="0">
              <a:solidFill>
                <a:schemeClr val="tx1">
                  <a:lumMod val="65000"/>
                  <a:lumOff val="35000"/>
                </a:schemeClr>
              </a:solidFill>
            </a:endParaRPr>
          </a:p>
        </p:txBody>
      </p:sp>
      <p:pic>
        <p:nvPicPr>
          <p:cNvPr id="12" name="图片 11"/>
          <p:cNvPicPr>
            <a:picLocks noChangeAspect="1"/>
          </p:cNvPicPr>
          <p:nvPr/>
        </p:nvPicPr>
        <p:blipFill>
          <a:blip r:embed="rId6"/>
          <a:stretch>
            <a:fillRect/>
          </a:stretch>
        </p:blipFill>
        <p:spPr>
          <a:xfrm>
            <a:off x="7383780" y="5545455"/>
            <a:ext cx="8465820" cy="43160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0" y="-158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pic>
        <p:nvPicPr>
          <p:cNvPr id="5123" name="图片 7"/>
          <p:cNvPicPr>
            <a:picLocks noChangeAspect="1"/>
          </p:cNvPicPr>
          <p:nvPr/>
        </p:nvPicPr>
        <p:blipFill>
          <a:blip r:embed="rId1"/>
          <a:srcRect t="9525" b="9525"/>
          <a:stretch>
            <a:fillRect/>
          </a:stretch>
        </p:blipFill>
        <p:spPr>
          <a:xfrm>
            <a:off x="16129000" y="5400675"/>
            <a:ext cx="6935788" cy="3671888"/>
          </a:xfrm>
          <a:prstGeom prst="rect">
            <a:avLst/>
          </a:prstGeom>
          <a:noFill/>
          <a:ln w="9525">
            <a:noFill/>
          </a:ln>
        </p:spPr>
      </p:pic>
      <p:sp>
        <p:nvSpPr>
          <p:cNvPr id="3" name="矩形 2"/>
          <p:cNvSpPr/>
          <p:nvPr/>
        </p:nvSpPr>
        <p:spPr>
          <a:xfrm>
            <a:off x="0" y="5400675"/>
            <a:ext cx="16129000" cy="36718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5" name="文本框 4"/>
          <p:cNvSpPr txBox="1"/>
          <p:nvPr/>
        </p:nvSpPr>
        <p:spPr>
          <a:xfrm>
            <a:off x="1800225" y="1296988"/>
            <a:ext cx="3285490" cy="3553460"/>
          </a:xfrm>
          <a:prstGeom prst="rect">
            <a:avLst/>
          </a:prstGeom>
          <a:noFill/>
        </p:spPr>
        <p:txBody>
          <a:bodyPr wrap="none" rtlCol="0">
            <a:spAutoFit/>
          </a:bodyPr>
          <a:lstStyle/>
          <a:p>
            <a:pPr marR="0" defTabSz="2304415" fontAlgn="auto">
              <a:spcBef>
                <a:spcPts val="0"/>
              </a:spcBef>
              <a:spcAft>
                <a:spcPts val="0"/>
              </a:spcAft>
              <a:buClrTx/>
              <a:buSzTx/>
              <a:buFontTx/>
              <a:defRPr/>
            </a:pPr>
            <a:r>
              <a:rPr kumimoji="0" lang="en-US" altLang="zh-CN"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rPr>
              <a:t>05</a:t>
            </a:r>
            <a:endParaRPr kumimoji="0" lang="zh-CN" altLang="en-US"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endParaRPr>
          </a:p>
        </p:txBody>
      </p:sp>
      <p:sp>
        <p:nvSpPr>
          <p:cNvPr id="5126" name="文本框 5"/>
          <p:cNvSpPr txBox="1"/>
          <p:nvPr/>
        </p:nvSpPr>
        <p:spPr>
          <a:xfrm>
            <a:off x="1560513" y="6841173"/>
            <a:ext cx="10167620" cy="963295"/>
          </a:xfrm>
          <a:prstGeom prst="rect">
            <a:avLst/>
          </a:prstGeom>
          <a:noFill/>
          <a:ln w="9525">
            <a:noFill/>
          </a:ln>
        </p:spPr>
        <p:txBody>
          <a:bodyPr wrap="none">
            <a:spAutoFit/>
          </a:bodyPr>
          <a:p>
            <a:pPr marR="0" algn="l" defTabSz="2304415" fontAlgn="auto">
              <a:lnSpc>
                <a:spcPts val="6800"/>
              </a:lnSpc>
              <a:spcBef>
                <a:spcPts val="0"/>
              </a:spcBef>
              <a:spcAft>
                <a:spcPts val="0"/>
              </a:spcAft>
              <a:buClrTx/>
              <a:buSzTx/>
              <a:buFontTx/>
              <a:defRPr/>
            </a:pPr>
            <a:r>
              <a:rPr lang="en-US" altLang="zh-CN" sz="6400" b="1" dirty="0">
                <a:solidFill>
                  <a:schemeClr val="bg1"/>
                </a:solidFill>
                <a:latin typeface="Arial" panose="020B0604020202020204" pitchFamily="34" charset="0"/>
                <a:cs typeface="Arial" panose="020B0604020202020204" pitchFamily="34" charset="0"/>
                <a:sym typeface="+mn-ea"/>
              </a:rPr>
              <a:t>The usage of OSS system</a:t>
            </a:r>
            <a:endParaRPr lang="en-US" altLang="zh-CN" sz="64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8412480" cy="783590"/>
          </a:xfrm>
          <a:prstGeom prst="rect">
            <a:avLst/>
          </a:prstGeom>
          <a:noFill/>
        </p:spPr>
        <p:txBody>
          <a:bodyPr wrap="none" rtlCol="0">
            <a:spAutoFit/>
          </a:bodyPr>
          <a:lstStyle/>
          <a:p>
            <a:pPr marR="0" algn="l" defTabSz="2304415" fontAlgn="auto">
              <a:spcBef>
                <a:spcPts val="0"/>
              </a:spcBef>
              <a:spcAft>
                <a:spcPts val="0"/>
              </a:spcAft>
              <a:buClrTx/>
              <a:buSzTx/>
              <a:buFontTx/>
              <a:defRPr/>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Diverse Management M</a:t>
            </a: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ethods</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10" name="Freeform 125"/>
          <p:cNvSpPr>
            <a:spLocks noEditPoints="1"/>
          </p:cNvSpPr>
          <p:nvPr/>
        </p:nvSpPr>
        <p:spPr bwMode="auto">
          <a:xfrm>
            <a:off x="1445260" y="2684780"/>
            <a:ext cx="484505" cy="62801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50">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2254250" y="2667635"/>
            <a:ext cx="18794095" cy="783590"/>
          </a:xfrm>
          <a:prstGeom prst="rect">
            <a:avLst/>
          </a:prstGeom>
          <a:noFill/>
        </p:spPr>
        <p:txBody>
          <a:bodyPr wrap="square" rtlCol="0">
            <a:spAutoFit/>
          </a:bodyPr>
          <a:p>
            <a:pPr marL="342900" indent="-342900">
              <a:buClr>
                <a:srgbClr val="92D050"/>
              </a:buClr>
            </a:pPr>
            <a:r>
              <a:rPr lang="en-US" altLang="zh-CN" sz="4500" b="0" dirty="0">
                <a:solidFill>
                  <a:schemeClr val="tx1">
                    <a:lumMod val="65000"/>
                    <a:lumOff val="35000"/>
                  </a:schemeClr>
                </a:solidFill>
              </a:rPr>
              <a:t>Distributor/installer can check their devices by plant, device &amp; end user; </a:t>
            </a:r>
            <a:endParaRPr lang="en-US" altLang="zh-CN" sz="4500" b="0" dirty="0">
              <a:solidFill>
                <a:schemeClr val="tx1">
                  <a:lumMod val="65000"/>
                  <a:lumOff val="35000"/>
                </a:schemeClr>
              </a:solidFill>
            </a:endParaRPr>
          </a:p>
        </p:txBody>
      </p:sp>
      <p:grpSp>
        <p:nvGrpSpPr>
          <p:cNvPr id="11" name="组合 10"/>
          <p:cNvGrpSpPr/>
          <p:nvPr/>
        </p:nvGrpSpPr>
        <p:grpSpPr>
          <a:xfrm>
            <a:off x="4697730" y="6615430"/>
            <a:ext cx="11826240" cy="5916295"/>
            <a:chOff x="7398" y="11181"/>
            <a:chExt cx="20334" cy="8554"/>
          </a:xfrm>
        </p:grpSpPr>
        <p:sp>
          <p:nvSpPr>
            <p:cNvPr id="8" name="TextBox 9"/>
            <p:cNvSpPr txBox="1"/>
            <p:nvPr/>
          </p:nvSpPr>
          <p:spPr>
            <a:xfrm>
              <a:off x="8001" y="11449"/>
              <a:ext cx="19128" cy="7608"/>
            </a:xfrm>
            <a:prstGeom prst="rect">
              <a:avLst/>
            </a:prstGeom>
            <a:noFill/>
          </p:spPr>
          <p:txBody>
            <a:bodyPr wrap="square" rtlCol="0">
              <a:spAutoFit/>
            </a:bodyPr>
            <a:p>
              <a:pPr marL="342900" indent="-342900">
                <a:buClr>
                  <a:srgbClr val="92D050"/>
                </a:buClr>
              </a:pPr>
              <a:r>
                <a:rPr lang="en-US" altLang="zh-CN" sz="3600" b="1" dirty="0">
                  <a:solidFill>
                    <a:srgbClr val="00B050"/>
                  </a:solidFill>
                  <a:latin typeface="Arial" panose="020B0604020202020204" pitchFamily="34" charset="0"/>
                  <a:cs typeface="Arial" panose="020B0604020202020204" pitchFamily="34" charset="0"/>
                </a:rPr>
                <a:t>Comprehensive </a:t>
              </a:r>
              <a:r>
                <a:rPr lang="en-US" altLang="zh-CN" sz="3600" b="1" dirty="0" smtClean="0">
                  <a:solidFill>
                    <a:srgbClr val="00B050"/>
                  </a:solidFill>
                  <a:latin typeface="Arial" panose="020B0604020202020204" pitchFamily="34" charset="0"/>
                  <a:cs typeface="Arial" panose="020B0604020202020204" pitchFamily="34" charset="0"/>
                </a:rPr>
                <a:t>information</a:t>
              </a:r>
              <a:endParaRPr lang="en-US" altLang="zh-CN" sz="3600" b="1" dirty="0" smtClean="0">
                <a:solidFill>
                  <a:srgbClr val="00B050"/>
                </a:solidFill>
                <a:latin typeface="Arial" panose="020B0604020202020204" pitchFamily="34" charset="0"/>
                <a:cs typeface="Arial" panose="020B0604020202020204" pitchFamily="34" charset="0"/>
              </a:endParaRPr>
            </a:p>
            <a:p>
              <a:pPr marL="342900" indent="-342900">
                <a:buClr>
                  <a:srgbClr val="92D050"/>
                </a:buClr>
              </a:pPr>
              <a:r>
                <a:rPr lang="en-US" altLang="zh-CN" sz="3600" dirty="0">
                  <a:solidFill>
                    <a:schemeClr val="tx1">
                      <a:lumMod val="65000"/>
                      <a:lumOff val="35000"/>
                    </a:schemeClr>
                  </a:solidFill>
                </a:rPr>
                <a:t>Including basic information, status, generation, etc.. </a:t>
              </a:r>
              <a:r>
                <a:rPr lang="en-US" altLang="zh-CN" sz="4800" dirty="0">
                  <a:solidFill>
                    <a:schemeClr val="tx1">
                      <a:lumMod val="65000"/>
                      <a:lumOff val="35000"/>
                    </a:schemeClr>
                  </a:solidFill>
                </a:rPr>
                <a:t> </a:t>
              </a:r>
              <a:endParaRPr lang="en-US" altLang="zh-CN" sz="4800" dirty="0">
                <a:solidFill>
                  <a:schemeClr val="tx1">
                    <a:lumMod val="65000"/>
                    <a:lumOff val="35000"/>
                  </a:schemeClr>
                </a:solidFill>
              </a:endParaRPr>
            </a:p>
            <a:p>
              <a:pPr marL="342900" indent="-342900">
                <a:buClr>
                  <a:srgbClr val="92D050"/>
                </a:buClr>
              </a:pPr>
              <a:r>
                <a:rPr lang="en-US" altLang="zh-CN" sz="3600" b="1" dirty="0" smtClean="0">
                  <a:solidFill>
                    <a:srgbClr val="00B050"/>
                  </a:solidFill>
                  <a:latin typeface="Arial" panose="020B0604020202020204" pitchFamily="34" charset="0"/>
                  <a:cs typeface="Arial" panose="020B0604020202020204" pitchFamily="34" charset="0"/>
                </a:rPr>
                <a:t>Easy search</a:t>
              </a:r>
              <a:endParaRPr lang="en-US" altLang="zh-CN" sz="3600" b="1" dirty="0" smtClean="0">
                <a:solidFill>
                  <a:srgbClr val="00B050"/>
                </a:solidFill>
                <a:latin typeface="Arial" panose="020B0604020202020204" pitchFamily="34" charset="0"/>
                <a:cs typeface="Arial" panose="020B0604020202020204" pitchFamily="34" charset="0"/>
              </a:endParaRPr>
            </a:p>
            <a:p>
              <a:pPr marL="342900" indent="-342900" algn="l">
                <a:buClr>
                  <a:srgbClr val="92D050"/>
                </a:buClr>
                <a:buSzTx/>
                <a:buNone/>
              </a:pPr>
              <a:r>
                <a:rPr lang="en-US" altLang="zh-CN" sz="3600" dirty="0">
                  <a:solidFill>
                    <a:schemeClr val="tx1">
                      <a:lumMod val="65000"/>
                      <a:lumOff val="35000"/>
                    </a:schemeClr>
                  </a:solidFill>
                </a:rPr>
                <a:t>Fuzzy search function, using any information can help you</a:t>
              </a:r>
              <a:endParaRPr lang="en-US" altLang="zh-CN" sz="3600" dirty="0">
                <a:solidFill>
                  <a:schemeClr val="tx1">
                    <a:lumMod val="65000"/>
                    <a:lumOff val="35000"/>
                  </a:schemeClr>
                </a:solidFill>
              </a:endParaRPr>
            </a:p>
            <a:p>
              <a:pPr marL="342900" indent="-342900">
                <a:buClr>
                  <a:srgbClr val="92D050"/>
                </a:buClr>
              </a:pPr>
              <a:r>
                <a:rPr lang="en-US" altLang="zh-CN" sz="3600" dirty="0">
                  <a:solidFill>
                    <a:schemeClr val="tx1">
                      <a:lumMod val="65000"/>
                      <a:lumOff val="35000"/>
                    </a:schemeClr>
                  </a:solidFill>
                </a:rPr>
                <a:t>find what you want</a:t>
              </a:r>
              <a:endParaRPr lang="en-US" altLang="zh-CN" sz="3600" dirty="0">
                <a:solidFill>
                  <a:schemeClr val="tx1">
                    <a:lumMod val="65000"/>
                    <a:lumOff val="35000"/>
                  </a:schemeClr>
                </a:solidFill>
              </a:endParaRPr>
            </a:p>
            <a:p>
              <a:pPr marL="342900" indent="-342900">
                <a:buClr>
                  <a:srgbClr val="92D050"/>
                </a:buClr>
              </a:pPr>
              <a:r>
                <a:rPr lang="en-US" altLang="zh-CN" sz="3600" b="1" dirty="0" smtClean="0">
                  <a:solidFill>
                    <a:srgbClr val="00B050"/>
                  </a:solidFill>
                  <a:latin typeface="Arial" panose="020B0604020202020204" pitchFamily="34" charset="0"/>
                  <a:cs typeface="Arial" panose="020B0604020202020204" pitchFamily="34" charset="0"/>
                </a:rPr>
                <a:t>Manage in group</a:t>
              </a:r>
              <a:endParaRPr lang="en-US" altLang="zh-CN" sz="3600" b="1" dirty="0" smtClean="0">
                <a:solidFill>
                  <a:srgbClr val="00B050"/>
                </a:solidFill>
                <a:latin typeface="Arial" panose="020B0604020202020204" pitchFamily="34" charset="0"/>
                <a:cs typeface="Arial" panose="020B0604020202020204" pitchFamily="34" charset="0"/>
              </a:endParaRPr>
            </a:p>
            <a:p>
              <a:pPr marL="342900" indent="-342900" algn="l">
                <a:buClr>
                  <a:srgbClr val="92D050"/>
                </a:buClr>
                <a:buSzTx/>
                <a:buNone/>
              </a:pPr>
              <a:r>
                <a:rPr lang="en-US" altLang="zh-CN" sz="3600" dirty="0">
                  <a:solidFill>
                    <a:schemeClr val="tx1">
                      <a:lumMod val="65000"/>
                      <a:lumOff val="35000"/>
                    </a:schemeClr>
                  </a:solidFill>
                </a:rPr>
                <a:t>Set in groups, batch management</a:t>
              </a:r>
              <a:endParaRPr lang="en-US" altLang="zh-CN" sz="3600" dirty="0">
                <a:solidFill>
                  <a:schemeClr val="tx1">
                    <a:lumMod val="65000"/>
                    <a:lumOff val="35000"/>
                  </a:schemeClr>
                </a:solidFill>
              </a:endParaRPr>
            </a:p>
            <a:p>
              <a:pPr marL="342900" indent="-342900">
                <a:buClr>
                  <a:srgbClr val="92D050"/>
                </a:buClr>
              </a:pPr>
              <a:r>
                <a:rPr lang="en-US" altLang="zh-CN" sz="3600" b="1" dirty="0">
                  <a:solidFill>
                    <a:srgbClr val="00B050"/>
                  </a:solidFill>
                  <a:latin typeface="Arial" panose="020B0604020202020204" pitchFamily="34" charset="0"/>
                  <a:cs typeface="Arial" panose="020B0604020202020204" pitchFamily="34" charset="0"/>
                </a:rPr>
                <a:t>More direct setup and </a:t>
              </a:r>
              <a:r>
                <a:rPr lang="en-US" altLang="zh-CN" sz="3600" b="1" dirty="0" smtClean="0">
                  <a:solidFill>
                    <a:srgbClr val="00B050"/>
                  </a:solidFill>
                  <a:latin typeface="Arial" panose="020B0604020202020204" pitchFamily="34" charset="0"/>
                  <a:cs typeface="Arial" panose="020B0604020202020204" pitchFamily="34" charset="0"/>
                </a:rPr>
                <a:t>management</a:t>
              </a:r>
              <a:endParaRPr lang="en-US" altLang="zh-CN" sz="3600" b="1" dirty="0" smtClean="0">
                <a:solidFill>
                  <a:srgbClr val="00B050"/>
                </a:solidFill>
                <a:latin typeface="Arial" panose="020B0604020202020204" pitchFamily="34" charset="0"/>
                <a:cs typeface="Arial" panose="020B0604020202020204" pitchFamily="34" charset="0"/>
              </a:endParaRPr>
            </a:p>
            <a:p>
              <a:pPr marL="342900" indent="-342900" algn="l">
                <a:buClr>
                  <a:srgbClr val="92D050"/>
                </a:buClr>
                <a:buSzTx/>
                <a:buNone/>
              </a:pPr>
              <a:r>
                <a:rPr lang="en-US" altLang="zh-CN" sz="3600" dirty="0">
                  <a:solidFill>
                    <a:schemeClr val="tx1">
                      <a:lumMod val="65000"/>
                      <a:lumOff val="35000"/>
                    </a:schemeClr>
                  </a:solidFill>
                </a:rPr>
                <a:t>Directly set the parameters, information and account</a:t>
              </a:r>
              <a:endParaRPr lang="en-US" altLang="zh-CN" sz="3600" dirty="0">
                <a:solidFill>
                  <a:schemeClr val="tx1">
                    <a:lumMod val="65000"/>
                    <a:lumOff val="35000"/>
                  </a:schemeClr>
                </a:solidFill>
              </a:endParaRPr>
            </a:p>
          </p:txBody>
        </p:sp>
        <p:sp>
          <p:nvSpPr>
            <p:cNvPr id="4" name="圆角矩形 3"/>
            <p:cNvSpPr/>
            <p:nvPr/>
          </p:nvSpPr>
          <p:spPr>
            <a:xfrm>
              <a:off x="7398" y="11181"/>
              <a:ext cx="20334" cy="85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190" y="3766185"/>
            <a:ext cx="15338425" cy="261112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9735" y="9072245"/>
            <a:ext cx="2249170" cy="2272665"/>
          </a:xfrm>
          <a:prstGeom prst="rect">
            <a:avLst/>
          </a:prstGeom>
        </p:spPr>
      </p:pic>
      <p:pic>
        <p:nvPicPr>
          <p:cNvPr id="12" name="图片 11"/>
          <p:cNvPicPr>
            <a:picLocks noChangeAspect="1"/>
          </p:cNvPicPr>
          <p:nvPr>
            <p:custDataLst>
              <p:tags r:id="rId5"/>
            </p:custDataLst>
          </p:nvPr>
        </p:nvPicPr>
        <p:blipFill>
          <a:blip r:embed="rId6"/>
          <a:stretch>
            <a:fillRect/>
          </a:stretch>
        </p:blipFill>
        <p:spPr>
          <a:xfrm>
            <a:off x="2002155" y="3768090"/>
            <a:ext cx="2440940" cy="8717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6388735" cy="783590"/>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System User M</a:t>
            </a: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anage</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10" name="TextBox 9"/>
          <p:cNvSpPr txBox="1"/>
          <p:nvPr/>
        </p:nvSpPr>
        <p:spPr>
          <a:xfrm>
            <a:off x="1836420" y="2653030"/>
            <a:ext cx="19995515" cy="1476375"/>
          </a:xfrm>
          <a:prstGeom prst="rect">
            <a:avLst/>
          </a:prstGeom>
          <a:noFill/>
        </p:spPr>
        <p:txBody>
          <a:bodyPr wrap="square" rtlCol="0">
            <a:spAutoFit/>
          </a:bodyPr>
          <a:lstStyle/>
          <a:p>
            <a:pPr marL="342900" indent="-342900">
              <a:buClr>
                <a:srgbClr val="92D050"/>
              </a:buClr>
            </a:pPr>
            <a:r>
              <a:rPr lang="en-US" altLang="zh-CN" sz="4500" b="0" dirty="0">
                <a:solidFill>
                  <a:schemeClr val="tx1">
                    <a:lumMod val="65000"/>
                    <a:lumOff val="35000"/>
                  </a:schemeClr>
                </a:solidFill>
              </a:rPr>
              <a:t>The system may be used by many people, to manage the people who use OSS, administrator </a:t>
            </a:r>
            <a:r>
              <a:rPr lang="en-US" altLang="zh-CN" sz="4500" dirty="0">
                <a:solidFill>
                  <a:schemeClr val="tx1">
                    <a:lumMod val="65000"/>
                    <a:lumOff val="35000"/>
                  </a:schemeClr>
                </a:solidFill>
              </a:rPr>
              <a:t>can create sub-accounts with different permissions </a:t>
            </a:r>
            <a:endParaRPr lang="en-US" altLang="zh-CN" sz="4500" b="0" dirty="0">
              <a:solidFill>
                <a:schemeClr val="tx1">
                  <a:lumMod val="65000"/>
                  <a:lumOff val="35000"/>
                </a:schemeClr>
              </a:solidFill>
            </a:endParaRPr>
          </a:p>
        </p:txBody>
      </p:sp>
      <p:sp>
        <p:nvSpPr>
          <p:cNvPr id="24" name="Freeform 125"/>
          <p:cNvSpPr>
            <a:spLocks noEditPoints="1"/>
          </p:cNvSpPr>
          <p:nvPr/>
        </p:nvSpPr>
        <p:spPr bwMode="auto">
          <a:xfrm>
            <a:off x="1374140"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11"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209415" y="4265930"/>
            <a:ext cx="16874490" cy="2209800"/>
          </a:xfrm>
          <a:prstGeom prst="rect">
            <a:avLst/>
          </a:prstGeom>
        </p:spPr>
      </p:pic>
      <p:pic>
        <p:nvPicPr>
          <p:cNvPr id="12" name="图片 11"/>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545955" y="6767195"/>
            <a:ext cx="5068570" cy="3175635"/>
          </a:xfrm>
          <a:prstGeom prst="rect">
            <a:avLst/>
          </a:prstGeom>
        </p:spPr>
      </p:pic>
      <p:pic>
        <p:nvPicPr>
          <p:cNvPr id="5" name="图片 4"/>
          <p:cNvPicPr>
            <a:picLocks noChangeAspect="1"/>
          </p:cNvPicPr>
          <p:nvPr/>
        </p:nvPicPr>
        <p:blipFill>
          <a:blip r:embed="rId7"/>
          <a:stretch>
            <a:fillRect/>
          </a:stretch>
        </p:blipFill>
        <p:spPr>
          <a:xfrm>
            <a:off x="2085975" y="4200525"/>
            <a:ext cx="2038350" cy="8165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318"/>
            <a:ext cx="23042880" cy="12954874"/>
          </a:xfrm>
          <a:prstGeom prst="rect">
            <a:avLst/>
          </a:prstGeom>
        </p:spPr>
      </p:pic>
      <p:sp>
        <p:nvSpPr>
          <p:cNvPr id="5" name="TextBox 4"/>
          <p:cNvSpPr txBox="1"/>
          <p:nvPr/>
        </p:nvSpPr>
        <p:spPr>
          <a:xfrm>
            <a:off x="7163085" y="5300515"/>
            <a:ext cx="7452930" cy="711200"/>
          </a:xfrm>
          <a:prstGeom prst="rect">
            <a:avLst/>
          </a:prstGeom>
          <a:noFill/>
        </p:spPr>
        <p:txBody>
          <a:bodyPr wrap="square" rtlCol="0">
            <a:spAutoFit/>
          </a:bodyPr>
          <a:lstStyle/>
          <a:p>
            <a:r>
              <a:rPr lang="en-US" altLang="zh-CN" sz="4030" b="1" dirty="0">
                <a:solidFill>
                  <a:schemeClr val="tx1">
                    <a:lumMod val="65000"/>
                    <a:lumOff val="35000"/>
                  </a:schemeClr>
                </a:solidFill>
                <a:latin typeface="Arial" panose="020B0604020202020204" pitchFamily="34" charset="0"/>
                <a:ea typeface="微软雅黑" panose="020B0503020204020204" charset="-122"/>
              </a:rPr>
              <a:t>Dedicated to Becoming</a:t>
            </a:r>
            <a:endParaRPr lang="zh-CN" altLang="en-US" sz="4030" b="1" dirty="0">
              <a:solidFill>
                <a:schemeClr val="tx1">
                  <a:lumMod val="65000"/>
                  <a:lumOff val="35000"/>
                </a:schemeClr>
              </a:solidFill>
              <a:latin typeface="Arial" panose="020B0604020202020204" pitchFamily="34" charset="0"/>
              <a:ea typeface="微软雅黑" panose="020B0503020204020204" charset="-122"/>
            </a:endParaRPr>
          </a:p>
        </p:txBody>
      </p:sp>
      <p:sp>
        <p:nvSpPr>
          <p:cNvPr id="6" name="TextBox 5"/>
          <p:cNvSpPr txBox="1"/>
          <p:nvPr/>
        </p:nvSpPr>
        <p:spPr>
          <a:xfrm>
            <a:off x="7192662" y="6148127"/>
            <a:ext cx="10140477" cy="557530"/>
          </a:xfrm>
          <a:prstGeom prst="rect">
            <a:avLst/>
          </a:prstGeom>
          <a:noFill/>
        </p:spPr>
        <p:txBody>
          <a:bodyPr wrap="square" rtlCol="0">
            <a:spAutoFit/>
          </a:bodyPr>
          <a:lstStyle/>
          <a:p>
            <a:r>
              <a:rPr lang="en-US" altLang="zh-CN" sz="3025" dirty="0">
                <a:solidFill>
                  <a:schemeClr val="tx1">
                    <a:lumMod val="65000"/>
                    <a:lumOff val="35000"/>
                  </a:schemeClr>
                </a:solidFill>
                <a:latin typeface="Arial" panose="020B0604020202020204" pitchFamily="34" charset="0"/>
                <a:ea typeface="微软雅黑" panose="020B0503020204020204" charset="-122"/>
              </a:rPr>
              <a:t>The World’s</a:t>
            </a:r>
            <a:r>
              <a:rPr lang="zh-CN" altLang="en-US" sz="3025" dirty="0">
                <a:solidFill>
                  <a:schemeClr val="tx1">
                    <a:lumMod val="65000"/>
                    <a:lumOff val="35000"/>
                  </a:schemeClr>
                </a:solidFill>
                <a:latin typeface="Arial" panose="020B0604020202020204" pitchFamily="34" charset="0"/>
                <a:ea typeface="微软雅黑" panose="020B0503020204020204" charset="-122"/>
              </a:rPr>
              <a:t> </a:t>
            </a:r>
            <a:r>
              <a:rPr lang="en-US" altLang="zh-CN" sz="3025" dirty="0">
                <a:solidFill>
                  <a:schemeClr val="tx1">
                    <a:lumMod val="65000"/>
                    <a:lumOff val="35000"/>
                  </a:schemeClr>
                </a:solidFill>
                <a:latin typeface="Arial" panose="020B0604020202020204" pitchFamily="34" charset="0"/>
                <a:ea typeface="微软雅黑" panose="020B0503020204020204" charset="-122"/>
              </a:rPr>
              <a:t>Largest Supplier of Smart Energy Solutions</a:t>
            </a:r>
            <a:endParaRPr lang="zh-CN" altLang="en-US" sz="3025" dirty="0">
              <a:solidFill>
                <a:schemeClr val="tx1">
                  <a:lumMod val="65000"/>
                  <a:lumOff val="35000"/>
                </a:schemeClr>
              </a:solidFill>
              <a:latin typeface="Arial" panose="020B0604020202020204" pitchFamily="34" charset="0"/>
              <a:ea typeface="微软雅黑" panose="020B0503020204020204" charset="-122"/>
            </a:endParaRPr>
          </a:p>
        </p:txBody>
      </p:sp>
      <p:cxnSp>
        <p:nvCxnSpPr>
          <p:cNvPr id="8" name="直接连接符 7"/>
          <p:cNvCxnSpPr/>
          <p:nvPr/>
        </p:nvCxnSpPr>
        <p:spPr>
          <a:xfrm>
            <a:off x="7462705" y="7033123"/>
            <a:ext cx="94014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6302375" cy="783590"/>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Account Association </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595755" y="2611755"/>
            <a:ext cx="20464780" cy="1445260"/>
          </a:xfrm>
          <a:prstGeom prst="rect">
            <a:avLst/>
          </a:prstGeom>
          <a:noFill/>
        </p:spPr>
        <p:txBody>
          <a:bodyPr wrap="square" rtlCol="0">
            <a:spAutoFit/>
          </a:bodyPr>
          <a:p>
            <a:pPr marL="342900" indent="-342900" algn="l">
              <a:buClr>
                <a:srgbClr val="92D050"/>
              </a:buClr>
            </a:pPr>
            <a:r>
              <a:rPr lang="en-US" altLang="zh-CN" sz="4400" dirty="0">
                <a:solidFill>
                  <a:schemeClr val="tx1">
                    <a:lumMod val="65000"/>
                    <a:lumOff val="35000"/>
                  </a:schemeClr>
                </a:solidFill>
              </a:rPr>
              <a:t>Installer account can be associated with distributor and managed by distributor when</a:t>
            </a:r>
            <a:endParaRPr lang="en-US" altLang="zh-CN" sz="4400" dirty="0">
              <a:solidFill>
                <a:schemeClr val="tx1">
                  <a:lumMod val="65000"/>
                  <a:lumOff val="35000"/>
                </a:schemeClr>
              </a:solidFill>
            </a:endParaRPr>
          </a:p>
          <a:p>
            <a:pPr marL="342900" indent="-342900" algn="l">
              <a:buClr>
                <a:srgbClr val="92D050"/>
              </a:buClr>
            </a:pPr>
            <a:r>
              <a:rPr lang="en-US" altLang="zh-CN" sz="4400" dirty="0">
                <a:solidFill>
                  <a:schemeClr val="tx1">
                    <a:lumMod val="65000"/>
                    <a:lumOff val="35000"/>
                  </a:schemeClr>
                </a:solidFill>
              </a:rPr>
              <a:t>installer agreed, the functions of installer account is nearly same as distributor account.</a:t>
            </a:r>
            <a:endParaRPr lang="en-US" altLang="zh-CN" sz="4400" dirty="0">
              <a:solidFill>
                <a:schemeClr val="tx1">
                  <a:lumMod val="65000"/>
                  <a:lumOff val="35000"/>
                </a:schemeClr>
              </a:solidFill>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510" y="5082540"/>
            <a:ext cx="15967075" cy="2797175"/>
          </a:xfrm>
          <a:prstGeom prst="rect">
            <a:avLst/>
          </a:prstGeom>
        </p:spPr>
      </p:pic>
      <p:pic>
        <p:nvPicPr>
          <p:cNvPr id="4" name="图片 3"/>
          <p:cNvPicPr>
            <a:picLocks noChangeAspect="1"/>
          </p:cNvPicPr>
          <p:nvPr/>
        </p:nvPicPr>
        <p:blipFill>
          <a:blip r:embed="rId4"/>
          <a:stretch>
            <a:fillRect/>
          </a:stretch>
        </p:blipFill>
        <p:spPr>
          <a:xfrm>
            <a:off x="2477135" y="4034790"/>
            <a:ext cx="2425700" cy="8786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6800215" cy="783590"/>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End User M</a:t>
            </a: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anagement</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285875" y="2628900"/>
            <a:ext cx="20464780" cy="2122805"/>
          </a:xfrm>
          <a:prstGeom prst="rect">
            <a:avLst/>
          </a:prstGeom>
          <a:noFill/>
        </p:spPr>
        <p:txBody>
          <a:bodyPr wrap="square" rtlCol="0">
            <a:spAutoFit/>
          </a:bodyPr>
          <a:p>
            <a:pPr marL="342900" indent="-342900">
              <a:buClr>
                <a:srgbClr val="92D050"/>
              </a:buClr>
            </a:pPr>
            <a:r>
              <a:rPr lang="en-US" altLang="zh-CN" sz="4400" dirty="0">
                <a:solidFill>
                  <a:schemeClr val="tx1">
                    <a:lumMod val="65000"/>
                    <a:lumOff val="35000"/>
                  </a:schemeClr>
                </a:solidFill>
                <a:sym typeface="+mn-ea"/>
              </a:rPr>
              <a:t>   Distributor &amp; installer can manage the end user directly, you can help the customer to create plant and also help the customer to change the password directly when they forget.  </a:t>
            </a:r>
            <a:endParaRPr lang="en-US" altLang="zh-CN" sz="4400" dirty="0">
              <a:solidFill>
                <a:schemeClr val="tx1">
                  <a:lumMod val="65000"/>
                  <a:lumOff val="35000"/>
                </a:schemeClr>
              </a:solidFill>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765" y="5671185"/>
            <a:ext cx="6784975" cy="376047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1675" y="4312920"/>
            <a:ext cx="9686290" cy="7662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6746875" cy="783590"/>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Warranty M</a:t>
            </a: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anagement </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250950" y="2611755"/>
            <a:ext cx="20464780" cy="1445260"/>
          </a:xfrm>
          <a:prstGeom prst="rect">
            <a:avLst/>
          </a:prstGeom>
          <a:noFill/>
        </p:spPr>
        <p:txBody>
          <a:bodyPr wrap="square" rtlCol="0">
            <a:spAutoFit/>
          </a:bodyPr>
          <a:p>
            <a:pPr marL="342900" indent="-342900">
              <a:buClr>
                <a:srgbClr val="92D050"/>
              </a:buClr>
            </a:pPr>
            <a:r>
              <a:rPr lang="en-US" altLang="zh-CN" sz="4400" dirty="0">
                <a:solidFill>
                  <a:schemeClr val="tx1">
                    <a:lumMod val="65000"/>
                    <a:lumOff val="35000"/>
                  </a:schemeClr>
                </a:solidFill>
                <a:sym typeface="+mn-ea"/>
              </a:rPr>
              <a:t>   All the products will be automatically recorded in OSS system, including the warranty information, you can easily query the devices warranty by simple searching</a:t>
            </a:r>
            <a:endParaRPr lang="en-US" altLang="zh-CN" sz="4400" dirty="0">
              <a:solidFill>
                <a:schemeClr val="tx1">
                  <a:lumMod val="65000"/>
                  <a:lumOff val="35000"/>
                </a:schemeClr>
              </a:solidFill>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875" y="9555480"/>
            <a:ext cx="4559935" cy="3042285"/>
          </a:xfrm>
          <a:prstGeom prst="rect">
            <a:avLst/>
          </a:prstGeom>
        </p:spPr>
      </p:pic>
      <p:sp>
        <p:nvSpPr>
          <p:cNvPr id="12" name="文本框 24"/>
          <p:cNvSpPr txBox="1"/>
          <p:nvPr/>
        </p:nvSpPr>
        <p:spPr>
          <a:xfrm>
            <a:off x="13449300" y="9778365"/>
            <a:ext cx="7267575" cy="1445260"/>
          </a:xfrm>
          <a:prstGeom prst="rect">
            <a:avLst/>
          </a:prstGeom>
          <a:noFill/>
          <a:ln>
            <a:noFill/>
          </a:ln>
        </p:spPr>
        <p:txBody>
          <a:bodyPr wrap="square" rtlCol="0">
            <a:spAutoFit/>
          </a:bodyPr>
          <a:p>
            <a:r>
              <a:rPr lang="en-US" altLang="zh-CN" sz="4400" dirty="0">
                <a:solidFill>
                  <a:schemeClr val="accent5">
                    <a:lumMod val="60000"/>
                    <a:lumOff val="40000"/>
                  </a:schemeClr>
                </a:solidFill>
                <a:latin typeface="Arial" panose="020B0604020202020204" pitchFamily="34" charset="0"/>
                <a:ea typeface="+mn-ea"/>
                <a:cs typeface="Arial" panose="020B0604020202020204" pitchFamily="34" charset="0"/>
              </a:rPr>
              <a:t>Have a drink and relax~</a:t>
            </a:r>
            <a:endParaRPr lang="en-US" altLang="zh-CN" sz="4400" dirty="0">
              <a:solidFill>
                <a:schemeClr val="accent5">
                  <a:lumMod val="60000"/>
                  <a:lumOff val="40000"/>
                </a:schemeClr>
              </a:solidFill>
              <a:latin typeface="Arial" panose="020B0604020202020204" pitchFamily="34" charset="0"/>
              <a:ea typeface="+mn-ea"/>
              <a:cs typeface="Arial" panose="020B0604020202020204" pitchFamily="34" charset="0"/>
            </a:endParaRPr>
          </a:p>
          <a:p>
            <a:r>
              <a:rPr lang="en-US" altLang="zh-CN" sz="4400" dirty="0">
                <a:solidFill>
                  <a:schemeClr val="accent5">
                    <a:lumMod val="60000"/>
                    <a:lumOff val="40000"/>
                  </a:schemeClr>
                </a:solidFill>
                <a:latin typeface="Arial" panose="020B0604020202020204" pitchFamily="34" charset="0"/>
                <a:ea typeface="+mn-ea"/>
                <a:cs typeface="Arial" panose="020B0604020202020204" pitchFamily="34" charset="0"/>
              </a:rPr>
              <a:t>Everything is under control!</a:t>
            </a:r>
            <a:endParaRPr lang="en-US" altLang="zh-CN" sz="4400" dirty="0">
              <a:solidFill>
                <a:schemeClr val="accent5">
                  <a:lumMod val="60000"/>
                  <a:lumOff val="40000"/>
                </a:schemeClr>
              </a:solidFill>
              <a:latin typeface="Arial" panose="020B0604020202020204" pitchFamily="34" charset="0"/>
              <a:ea typeface="+mn-ea"/>
              <a:cs typeface="Arial" panose="020B0604020202020204" pitchFamily="34" charset="0"/>
            </a:endParaRPr>
          </a:p>
        </p:txBody>
      </p:sp>
      <p:pic>
        <p:nvPicPr>
          <p:cNvPr id="4" name="图片 3"/>
          <p:cNvPicPr>
            <a:picLocks noChangeAspect="1"/>
          </p:cNvPicPr>
          <p:nvPr/>
        </p:nvPicPr>
        <p:blipFill>
          <a:blip r:embed="rId4"/>
          <a:stretch>
            <a:fillRect/>
          </a:stretch>
        </p:blipFill>
        <p:spPr>
          <a:xfrm>
            <a:off x="1637030" y="4043680"/>
            <a:ext cx="2717800" cy="8388985"/>
          </a:xfrm>
          <a:prstGeom prst="rect">
            <a:avLst/>
          </a:prstGeom>
        </p:spPr>
      </p:pic>
      <p:pic>
        <p:nvPicPr>
          <p:cNvPr id="7" name="图片 6"/>
          <p:cNvPicPr>
            <a:picLocks noChangeAspect="1"/>
          </p:cNvPicPr>
          <p:nvPr/>
        </p:nvPicPr>
        <p:blipFill>
          <a:blip r:embed="rId5"/>
          <a:stretch>
            <a:fillRect/>
          </a:stretch>
        </p:blipFill>
        <p:spPr>
          <a:xfrm>
            <a:off x="4505960" y="4682490"/>
            <a:ext cx="17403445" cy="2963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10465435" cy="783590"/>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Statistics and Analysis of T</a:t>
            </a: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otal Data</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595755" y="2611755"/>
            <a:ext cx="20464780" cy="1445260"/>
          </a:xfrm>
          <a:prstGeom prst="rect">
            <a:avLst/>
          </a:prstGeom>
          <a:noFill/>
        </p:spPr>
        <p:txBody>
          <a:bodyPr wrap="square" rtlCol="0">
            <a:spAutoFit/>
          </a:bodyPr>
          <a:p>
            <a:pPr lvl="0">
              <a:defRPr/>
            </a:pPr>
            <a:r>
              <a:rPr lang="en-US" altLang="zh-CN" sz="4400" dirty="0">
                <a:solidFill>
                  <a:schemeClr val="tx1">
                    <a:lumMod val="65000"/>
                    <a:lumOff val="35000"/>
                  </a:schemeClr>
                </a:solidFill>
                <a:sym typeface="+mn-ea"/>
              </a:rPr>
              <a:t>Dynamic statistical for plant and device level, include the power generation, revenue and</a:t>
            </a:r>
            <a:endParaRPr lang="en-US" altLang="zh-CN" sz="4400" dirty="0">
              <a:solidFill>
                <a:schemeClr val="tx1">
                  <a:lumMod val="65000"/>
                  <a:lumOff val="35000"/>
                </a:schemeClr>
              </a:solidFill>
              <a:sym typeface="+mn-ea"/>
            </a:endParaRPr>
          </a:p>
          <a:p>
            <a:pPr lvl="0">
              <a:defRPr/>
            </a:pPr>
            <a:r>
              <a:rPr lang="en-US" altLang="zh-CN" sz="4400" dirty="0">
                <a:solidFill>
                  <a:schemeClr val="tx1">
                    <a:lumMod val="65000"/>
                    <a:lumOff val="35000"/>
                  </a:schemeClr>
                </a:solidFill>
              </a:rPr>
              <a:t>the running status of the system</a:t>
            </a:r>
            <a:endParaRPr lang="en-US" altLang="zh-CN" sz="4400" dirty="0">
              <a:solidFill>
                <a:schemeClr val="tx1">
                  <a:lumMod val="65000"/>
                  <a:lumOff val="35000"/>
                </a:schemeClr>
              </a:solidFill>
            </a:endParaRPr>
          </a:p>
        </p:txBody>
      </p:sp>
      <p:sp>
        <p:nvSpPr>
          <p:cNvPr id="3" name="Freeform 125"/>
          <p:cNvSpPr>
            <a:spLocks noEditPoints="1"/>
          </p:cNvSpPr>
          <p:nvPr/>
        </p:nvSpPr>
        <p:spPr bwMode="auto">
          <a:xfrm>
            <a:off x="1133475" y="3414395"/>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7" name="组合 6"/>
          <p:cNvGrpSpPr/>
          <p:nvPr/>
        </p:nvGrpSpPr>
        <p:grpSpPr>
          <a:xfrm>
            <a:off x="1386840" y="5042535"/>
            <a:ext cx="20269200" cy="6778625"/>
            <a:chOff x="2325" y="8756"/>
            <a:chExt cx="31920" cy="10675"/>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 y="8756"/>
              <a:ext cx="31905" cy="5221"/>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 y="13977"/>
              <a:ext cx="31921" cy="5455"/>
            </a:xfrm>
            <a:prstGeom prst="rect">
              <a:avLst/>
            </a:prstGeom>
          </p:spPr>
        </p:pic>
      </p:gr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1495" y="3414395"/>
            <a:ext cx="2397125" cy="1354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7530465" cy="1476375"/>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Statistics for Single Plant</a:t>
            </a:r>
            <a:endPar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endParaRPr>
          </a:p>
          <a:p>
            <a:pPr algn="l">
              <a:buFont typeface="Wingdings" panose="05000000000000000000" pitchFamily="2" charset="2"/>
              <a:buChar char="Ø"/>
            </a:pP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595755" y="2611755"/>
            <a:ext cx="20464780" cy="768350"/>
          </a:xfrm>
          <a:prstGeom prst="rect">
            <a:avLst/>
          </a:prstGeom>
          <a:noFill/>
        </p:spPr>
        <p:txBody>
          <a:bodyPr wrap="square" rtlCol="0">
            <a:spAutoFit/>
          </a:bodyPr>
          <a:p>
            <a:pPr marL="342900" indent="-342900" algn="just">
              <a:buClr>
                <a:srgbClr val="92D050"/>
              </a:buClr>
            </a:pPr>
            <a:r>
              <a:rPr lang="en-US" altLang="zh-CN" sz="4400" dirty="0">
                <a:solidFill>
                  <a:schemeClr val="tx1">
                    <a:lumMod val="65000"/>
                    <a:lumOff val="35000"/>
                  </a:schemeClr>
                </a:solidFill>
                <a:sym typeface="+mn-ea"/>
              </a:rPr>
              <a:t>Plant basic information &amp; Location maps</a:t>
            </a:r>
            <a:endParaRPr lang="en-US" altLang="zh-CN" sz="4400" dirty="0">
              <a:solidFill>
                <a:schemeClr val="tx1">
                  <a:lumMod val="65000"/>
                  <a:lumOff val="35000"/>
                </a:schemeClr>
              </a:solidFill>
            </a:endParaRPr>
          </a:p>
        </p:txBody>
      </p:sp>
      <p:pic>
        <p:nvPicPr>
          <p:cNvPr id="4" name="图片 3"/>
          <p:cNvPicPr>
            <a:picLocks noChangeAspect="1"/>
          </p:cNvPicPr>
          <p:nvPr/>
        </p:nvPicPr>
        <p:blipFill>
          <a:blip r:embed="rId3"/>
          <a:stretch>
            <a:fillRect/>
          </a:stretch>
        </p:blipFill>
        <p:spPr>
          <a:xfrm>
            <a:off x="3890645" y="3380105"/>
            <a:ext cx="15875000" cy="9109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7530465" cy="783590"/>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Statistics for Single Plant</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667510" y="2611755"/>
            <a:ext cx="19483705" cy="768350"/>
          </a:xfrm>
          <a:prstGeom prst="rect">
            <a:avLst/>
          </a:prstGeom>
          <a:noFill/>
        </p:spPr>
        <p:txBody>
          <a:bodyPr wrap="square" rtlCol="0">
            <a:spAutoFit/>
          </a:bodyPr>
          <a:p>
            <a:pPr marL="342900" indent="-342900" algn="just">
              <a:buClr>
                <a:srgbClr val="92D050"/>
              </a:buClr>
            </a:pPr>
            <a:r>
              <a:rPr lang="en-US" altLang="zh-CN" sz="4400" dirty="0">
                <a:solidFill>
                  <a:schemeClr val="tx1">
                    <a:lumMod val="65000"/>
                    <a:lumOff val="35000"/>
                  </a:schemeClr>
                </a:solidFill>
                <a:sym typeface="+mn-ea"/>
              </a:rPr>
              <a:t>Plant generation graph &amp; devices information</a:t>
            </a:r>
            <a:r>
              <a:rPr lang="en-US" altLang="zh-CN" sz="4400" dirty="0">
                <a:solidFill>
                  <a:schemeClr val="tx1">
                    <a:lumMod val="65000"/>
                    <a:lumOff val="35000"/>
                  </a:schemeClr>
                </a:solidFill>
              </a:rPr>
              <a:t> </a:t>
            </a:r>
            <a:endParaRPr lang="en-US" altLang="zh-CN" sz="4400" dirty="0">
              <a:solidFill>
                <a:schemeClr val="tx1">
                  <a:lumMod val="65000"/>
                  <a:lumOff val="35000"/>
                </a:schemeClr>
              </a:solidFill>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165" y="3684270"/>
            <a:ext cx="16186785" cy="8350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7976870" cy="1476375"/>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Statistics for Single Device</a:t>
            </a:r>
            <a:endPar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endParaRPr>
          </a:p>
          <a:p>
            <a:pPr algn="l">
              <a:buFont typeface="Wingdings" panose="05000000000000000000" pitchFamily="2" charset="2"/>
              <a:buChar char="Ø"/>
            </a:pP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340485" y="2646045"/>
            <a:ext cx="19070955" cy="1445260"/>
          </a:xfrm>
          <a:prstGeom prst="rect">
            <a:avLst/>
          </a:prstGeom>
          <a:noFill/>
        </p:spPr>
        <p:txBody>
          <a:bodyPr wrap="square" rtlCol="0">
            <a:spAutoFit/>
          </a:bodyPr>
          <a:p>
            <a:pPr marL="342900" indent="-342900" algn="l">
              <a:buClr>
                <a:srgbClr val="92D050"/>
              </a:buClr>
            </a:pPr>
            <a:r>
              <a:rPr lang="en-US" altLang="zh-CN" sz="4400" dirty="0">
                <a:solidFill>
                  <a:schemeClr val="tx1">
                    <a:lumMod val="65000"/>
                    <a:lumOff val="35000"/>
                  </a:schemeClr>
                </a:solidFill>
                <a:sym typeface="+mn-ea"/>
              </a:rPr>
              <a:t>	Device basic information, generation, revenue, historical data(every 5 mins) and </a:t>
            </a:r>
            <a:endParaRPr lang="en-US" altLang="zh-CN" sz="4400" dirty="0">
              <a:solidFill>
                <a:schemeClr val="tx1">
                  <a:lumMod val="65000"/>
                  <a:lumOff val="35000"/>
                </a:schemeClr>
              </a:solidFill>
              <a:sym typeface="+mn-ea"/>
            </a:endParaRPr>
          </a:p>
          <a:p>
            <a:pPr marL="342900" indent="-342900" algn="l">
              <a:buClr>
                <a:srgbClr val="92D050"/>
              </a:buClr>
            </a:pPr>
            <a:r>
              <a:rPr lang="en-US" altLang="zh-CN" sz="4400" dirty="0">
                <a:solidFill>
                  <a:schemeClr val="tx1">
                    <a:lumMod val="65000"/>
                    <a:lumOff val="35000"/>
                  </a:schemeClr>
                </a:solidFill>
                <a:sym typeface="+mn-ea"/>
              </a:rPr>
              <a:t>   generation graph,also include the comparision between devices.</a:t>
            </a:r>
            <a:endParaRPr lang="en-US" altLang="zh-CN" sz="4400" dirty="0">
              <a:solidFill>
                <a:schemeClr val="tx1">
                  <a:lumMod val="65000"/>
                  <a:lumOff val="35000"/>
                </a:schemeClr>
              </a:solidFill>
            </a:endParaRPr>
          </a:p>
        </p:txBody>
      </p:sp>
      <p:grpSp>
        <p:nvGrpSpPr>
          <p:cNvPr id="5" name="组合 4"/>
          <p:cNvGrpSpPr/>
          <p:nvPr/>
        </p:nvGrpSpPr>
        <p:grpSpPr>
          <a:xfrm>
            <a:off x="1844675" y="4285615"/>
            <a:ext cx="14275435" cy="7542530"/>
            <a:chOff x="868" y="2009"/>
            <a:chExt cx="9983" cy="587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 y="2009"/>
              <a:ext cx="9974" cy="2049"/>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r="1125"/>
            <a:stretch>
              <a:fillRect/>
            </a:stretch>
          </p:blipFill>
          <p:spPr>
            <a:xfrm>
              <a:off x="868" y="4058"/>
              <a:ext cx="9961" cy="2285"/>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 y="5864"/>
              <a:ext cx="9983" cy="2014"/>
            </a:xfrm>
            <a:prstGeom prst="rect">
              <a:avLst/>
            </a:prstGeom>
          </p:spPr>
        </p:pic>
      </p:grpSp>
      <p:pic>
        <p:nvPicPr>
          <p:cNvPr id="10" name="Picture 2" descr="C:\工作相关资料\市场\项目案例图片\荷兰600K系统\IMG_20180905_1416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1850" y="5149850"/>
            <a:ext cx="474726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7404100" cy="1476375"/>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Statistics for Single User</a:t>
            </a:r>
            <a:endParaRPr lang="en-US" altLang="zh-CN" dirty="0">
              <a:solidFill>
                <a:schemeClr val="bg1">
                  <a:lumMod val="85000"/>
                </a:schemeClr>
              </a:solidFill>
              <a:latin typeface="Arial" panose="020B0604020202020204" pitchFamily="34" charset="0"/>
              <a:ea typeface="黑体" panose="02010609060101010101" pitchFamily="2" charset="-122"/>
              <a:cs typeface="Arial" panose="020B0604020202020204" pitchFamily="34" charset="0"/>
            </a:endParaRPr>
          </a:p>
          <a:p>
            <a:pPr algn="l">
              <a:buFont typeface="Wingdings" panose="05000000000000000000" pitchFamily="2" charset="2"/>
              <a:buChar char="Ø"/>
            </a:pP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595755" y="2611755"/>
            <a:ext cx="20464780" cy="768350"/>
          </a:xfrm>
          <a:prstGeom prst="rect">
            <a:avLst/>
          </a:prstGeom>
          <a:noFill/>
        </p:spPr>
        <p:txBody>
          <a:bodyPr wrap="square" rtlCol="0">
            <a:spAutoFit/>
          </a:bodyPr>
          <a:p>
            <a:pPr marL="342900" indent="-342900" algn="just">
              <a:buClr>
                <a:srgbClr val="92D050"/>
              </a:buClr>
            </a:pPr>
            <a:r>
              <a:rPr lang="en-US" altLang="zh-CN" sz="4400" dirty="0">
                <a:solidFill>
                  <a:schemeClr val="tx1">
                    <a:lumMod val="65000"/>
                    <a:lumOff val="35000"/>
                  </a:schemeClr>
                </a:solidFill>
                <a:sym typeface="+mn-ea"/>
              </a:rPr>
              <a:t>User information, included plants, browsing user </a:t>
            </a:r>
            <a:r>
              <a:rPr lang="en-US" altLang="zh-CN" sz="4400" dirty="0">
                <a:solidFill>
                  <a:schemeClr val="tx1">
                    <a:lumMod val="65000"/>
                    <a:lumOff val="35000"/>
                  </a:schemeClr>
                </a:solidFill>
              </a:rPr>
              <a:t> </a:t>
            </a:r>
            <a:endParaRPr lang="en-US" altLang="zh-CN" sz="4400" dirty="0">
              <a:solidFill>
                <a:schemeClr val="tx1">
                  <a:lumMod val="65000"/>
                  <a:lumOff val="35000"/>
                </a:schemeClr>
              </a:solidFill>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25" y="4295140"/>
            <a:ext cx="20960715" cy="5870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7510145" cy="1476375"/>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Export Excel for Analysis</a:t>
            </a:r>
            <a:endPar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endParaRPr>
          </a:p>
          <a:p>
            <a:pPr algn="l">
              <a:buFont typeface="Wingdings" panose="05000000000000000000" pitchFamily="2" charset="2"/>
              <a:buChar char="Ø"/>
            </a:pP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595755" y="2611755"/>
            <a:ext cx="20038695" cy="2122805"/>
          </a:xfrm>
          <a:prstGeom prst="rect">
            <a:avLst/>
          </a:prstGeom>
          <a:noFill/>
        </p:spPr>
        <p:txBody>
          <a:bodyPr wrap="square" rtlCol="0">
            <a:spAutoFit/>
          </a:bodyPr>
          <a:p>
            <a:pPr indent="-342900" algn="just">
              <a:buClr>
                <a:srgbClr val="92D050"/>
              </a:buClr>
            </a:pPr>
            <a:r>
              <a:rPr lang="en-US" altLang="zh-CN" sz="4400" dirty="0">
                <a:solidFill>
                  <a:schemeClr val="tx1">
                    <a:lumMod val="65000"/>
                    <a:lumOff val="35000"/>
                  </a:schemeClr>
                </a:solidFill>
                <a:sym typeface="+mn-ea"/>
              </a:rPr>
              <a:t>In the plant list, device list and end user list you can export the total information in Excel which is more easier for you to do analysis. Also when you enter into the single plant, device or user page you can also download the data in Excel of it.</a:t>
            </a:r>
            <a:endParaRPr lang="en-US" altLang="zh-CN" sz="4400" dirty="0">
              <a:solidFill>
                <a:schemeClr val="tx1">
                  <a:lumMod val="65000"/>
                  <a:lumOff val="35000"/>
                </a:schemeClr>
              </a:solidFill>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65" y="7666990"/>
            <a:ext cx="2056765" cy="3429635"/>
          </a:xfrm>
          <a:prstGeom prst="rect">
            <a:avLst/>
          </a:prstGeom>
        </p:spPr>
      </p:pic>
      <p:sp>
        <p:nvSpPr>
          <p:cNvPr id="5" name="标题 1"/>
          <p:cNvSpPr txBox="1"/>
          <p:nvPr/>
        </p:nvSpPr>
        <p:spPr bwMode="auto">
          <a:xfrm>
            <a:off x="2308225" y="6668770"/>
            <a:ext cx="2245995" cy="802640"/>
          </a:xfrm>
          <a:prstGeom prst="rect">
            <a:avLst/>
          </a:prstGeom>
          <a:noFill/>
          <a:ln>
            <a:miter lim="800000"/>
          </a:ln>
        </p:spPr>
        <p:txBody>
          <a:bodyPr vert="horz" wrap="square" lIns="91440" tIns="45720" rIns="91440" bIns="45720" numCol="1" anchor="t" anchorCtr="0" compatLnSpc="1"/>
          <a:lstStyle/>
          <a:p>
            <a:pPr lvl="0">
              <a:defRPr/>
            </a:pPr>
            <a:r>
              <a:rPr lang="en-US" altLang="zh-CN" sz="2000" b="1" kern="0" dirty="0" smtClean="0">
                <a:solidFill>
                  <a:schemeClr val="accent6">
                    <a:lumMod val="40000"/>
                    <a:lumOff val="60000"/>
                  </a:schemeClr>
                </a:solidFill>
                <a:latin typeface="Arial" panose="020B0604020202020204" pitchFamily="34" charset="0"/>
                <a:ea typeface="微软雅黑" panose="020B0503020204020204" charset="-122"/>
                <a:cs typeface="Arial" panose="020B0604020202020204" pitchFamily="34" charset="0"/>
              </a:rPr>
              <a:t>Never need to calculate by myself !</a:t>
            </a:r>
            <a:endParaRPr lang="en-US" altLang="zh-CN" sz="2000" b="1" kern="0" dirty="0" smtClean="0">
              <a:solidFill>
                <a:schemeClr val="accent6">
                  <a:lumMod val="40000"/>
                  <a:lumOff val="60000"/>
                </a:schemeClr>
              </a:solidFill>
              <a:latin typeface="Arial" panose="020B0604020202020204" pitchFamily="34" charset="0"/>
              <a:ea typeface="微软雅黑" panose="020B0503020204020204" charset="-122"/>
              <a:cs typeface="Arial" panose="020B0604020202020204" pitchFamily="34" charset="0"/>
            </a:endParaRPr>
          </a:p>
        </p:txBody>
      </p:sp>
      <p:sp>
        <p:nvSpPr>
          <p:cNvPr id="7" name="圆角矩形 6"/>
          <p:cNvSpPr/>
          <p:nvPr/>
        </p:nvSpPr>
        <p:spPr>
          <a:xfrm>
            <a:off x="2308225" y="6647815"/>
            <a:ext cx="2068195" cy="10706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895" y="5600065"/>
            <a:ext cx="17063720" cy="4189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7597140" cy="783590"/>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Scanning all Devices 24/7</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45872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595755" y="2458720"/>
            <a:ext cx="20464780" cy="2984500"/>
          </a:xfrm>
          <a:prstGeom prst="rect">
            <a:avLst/>
          </a:prstGeom>
          <a:noFill/>
        </p:spPr>
        <p:txBody>
          <a:bodyPr wrap="square" rtlCol="0">
            <a:spAutoFit/>
          </a:bodyPr>
          <a:p>
            <a:pPr lvl="0">
              <a:defRPr/>
            </a:pPr>
            <a:r>
              <a:rPr lang="en-US" altLang="zh-CN" sz="3600" dirty="0">
                <a:solidFill>
                  <a:schemeClr val="tx1">
                    <a:lumMod val="65000"/>
                    <a:lumOff val="35000"/>
                  </a:schemeClr>
                </a:solidFill>
                <a:sym typeface="+mn-ea"/>
              </a:rPr>
              <a:t>The system will keep scanning all devices 24/7, once there is a problem the alarm will automatically be sent to customer, installer and distributor.</a:t>
            </a:r>
            <a:endParaRPr lang="en-US" altLang="zh-CN" sz="3600" dirty="0">
              <a:solidFill>
                <a:schemeClr val="tx1">
                  <a:lumMod val="65000"/>
                  <a:lumOff val="35000"/>
                </a:schemeClr>
              </a:solidFill>
            </a:endParaRPr>
          </a:p>
          <a:p>
            <a:pPr lvl="0">
              <a:defRPr/>
            </a:pPr>
            <a:r>
              <a:rPr lang="en-US" altLang="zh-CN" sz="3600" dirty="0">
                <a:solidFill>
                  <a:schemeClr val="tx1">
                    <a:lumMod val="65000"/>
                    <a:lumOff val="35000"/>
                  </a:schemeClr>
                </a:solidFill>
                <a:sym typeface="+mn-ea"/>
              </a:rPr>
              <a:t>It is so smart that the system will not only show you what happened, but also show you some advices to help solve the issue.</a:t>
            </a:r>
            <a:endParaRPr lang="en-US" altLang="zh-CN" sz="3600" dirty="0">
              <a:solidFill>
                <a:schemeClr val="tx1">
                  <a:lumMod val="65000"/>
                  <a:lumOff val="35000"/>
                </a:schemeClr>
              </a:solidFill>
            </a:endParaRPr>
          </a:p>
          <a:p>
            <a:pPr marL="342900" indent="-342900" algn="just">
              <a:buClr>
                <a:srgbClr val="92D050"/>
              </a:buClr>
            </a:pPr>
            <a:r>
              <a:rPr lang="en-US" altLang="zh-CN" sz="4400" dirty="0">
                <a:solidFill>
                  <a:schemeClr val="tx1">
                    <a:lumMod val="65000"/>
                    <a:lumOff val="35000"/>
                  </a:schemeClr>
                </a:solidFill>
              </a:rPr>
              <a:t> </a:t>
            </a:r>
            <a:endParaRPr lang="en-US" altLang="zh-CN" sz="4400" dirty="0">
              <a:solidFill>
                <a:schemeClr val="tx1">
                  <a:lumMod val="65000"/>
                  <a:lumOff val="35000"/>
                </a:schemeClr>
              </a:solidFill>
            </a:endParaRPr>
          </a:p>
        </p:txBody>
      </p:sp>
      <p:sp>
        <p:nvSpPr>
          <p:cNvPr id="3" name="Freeform 125"/>
          <p:cNvSpPr>
            <a:spLocks noEditPoints="1"/>
          </p:cNvSpPr>
          <p:nvPr/>
        </p:nvSpPr>
        <p:spPr bwMode="auto">
          <a:xfrm>
            <a:off x="1133475" y="3709035"/>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70" y="4613275"/>
            <a:ext cx="16765905" cy="1873250"/>
          </a:xfrm>
          <a:prstGeom prst="rect">
            <a:avLst/>
          </a:prstGeom>
        </p:spPr>
      </p:pic>
      <p:sp>
        <p:nvSpPr>
          <p:cNvPr id="13" name="标题 1"/>
          <p:cNvSpPr txBox="1"/>
          <p:nvPr/>
        </p:nvSpPr>
        <p:spPr bwMode="auto">
          <a:xfrm>
            <a:off x="6565265" y="6486525"/>
            <a:ext cx="4806315" cy="521335"/>
          </a:xfrm>
          <a:prstGeom prst="rect">
            <a:avLst/>
          </a:prstGeom>
          <a:noFill/>
          <a:ln>
            <a:miter lim="800000"/>
          </a:ln>
        </p:spPr>
        <p:txBody>
          <a:bodyPr vert="horz" wrap="square" lIns="91440" tIns="45720" rIns="91440" bIns="45720" numCol="1" anchor="t" anchorCtr="0" compatLnSpc="1"/>
          <a:p>
            <a:pPr lvl="0">
              <a:defRPr/>
            </a:pPr>
            <a:r>
              <a:rPr lang="en-US" altLang="zh-CN" sz="2400" b="1"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rPr>
              <a:t>Fault alarm detail and solutions</a:t>
            </a:r>
            <a:endParaRPr lang="en-US" altLang="zh-CN" sz="2400" b="1" kern="0"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520" y="7007860"/>
            <a:ext cx="15457805" cy="2033905"/>
          </a:xfrm>
          <a:prstGeom prst="rect">
            <a:avLst/>
          </a:prstGeom>
        </p:spPr>
      </p:pic>
      <p:sp>
        <p:nvSpPr>
          <p:cNvPr id="14" name="标题 1"/>
          <p:cNvSpPr txBox="1"/>
          <p:nvPr/>
        </p:nvSpPr>
        <p:spPr bwMode="auto">
          <a:xfrm>
            <a:off x="7435850" y="9002395"/>
            <a:ext cx="2675255" cy="599440"/>
          </a:xfrm>
          <a:prstGeom prst="rect">
            <a:avLst/>
          </a:prstGeom>
          <a:noFill/>
          <a:ln>
            <a:miter lim="800000"/>
          </a:ln>
        </p:spPr>
        <p:txBody>
          <a:bodyPr vert="horz" wrap="square" lIns="91440" tIns="45720" rIns="91440" bIns="45720" numCol="1" anchor="t" anchorCtr="0" compatLnSpc="1"/>
          <a:p>
            <a:pPr lvl="0">
              <a:defRPr/>
            </a:pPr>
            <a:r>
              <a:rPr lang="en-US" altLang="zh-CN" sz="2400" b="1"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rPr>
              <a:t>Fault Log</a:t>
            </a:r>
            <a:endParaRPr lang="en-US" altLang="zh-CN" sz="2400" b="1" kern="0"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endParaRP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1070" r="3542" b="7880"/>
          <a:stretch>
            <a:fillRect/>
          </a:stretch>
        </p:blipFill>
        <p:spPr>
          <a:xfrm>
            <a:off x="3828415" y="9436735"/>
            <a:ext cx="9622155" cy="1911350"/>
          </a:xfrm>
          <a:prstGeom prst="rect">
            <a:avLst/>
          </a:prstGeom>
        </p:spPr>
      </p:pic>
      <p:sp>
        <p:nvSpPr>
          <p:cNvPr id="15" name="标题 1"/>
          <p:cNvSpPr txBox="1"/>
          <p:nvPr/>
        </p:nvSpPr>
        <p:spPr bwMode="auto">
          <a:xfrm>
            <a:off x="6096635" y="11348085"/>
            <a:ext cx="4841240" cy="656590"/>
          </a:xfrm>
          <a:prstGeom prst="rect">
            <a:avLst/>
          </a:prstGeom>
          <a:noFill/>
          <a:ln>
            <a:miter lim="800000"/>
          </a:ln>
        </p:spPr>
        <p:txBody>
          <a:bodyPr vert="horz" wrap="square" lIns="91440" tIns="45720" rIns="91440" bIns="45720" numCol="1" anchor="t" anchorCtr="0" compatLnSpc="1"/>
          <a:p>
            <a:pPr lvl="0">
              <a:defRPr/>
            </a:pPr>
            <a:r>
              <a:rPr lang="en-US" altLang="zh-CN" sz="2400" b="1"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rPr>
              <a:t>Setting email to receive alarm</a:t>
            </a:r>
            <a:endParaRPr lang="en-US" altLang="zh-CN" sz="2400" b="1" kern="0"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endParaRPr>
          </a:p>
        </p:txBody>
      </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03470" y="5506720"/>
            <a:ext cx="4476115" cy="5259705"/>
          </a:xfrm>
          <a:prstGeom prst="rect">
            <a:avLst/>
          </a:prstGeom>
        </p:spPr>
      </p:pic>
      <p:sp>
        <p:nvSpPr>
          <p:cNvPr id="16" name="标题 1"/>
          <p:cNvSpPr txBox="1"/>
          <p:nvPr/>
        </p:nvSpPr>
        <p:spPr bwMode="auto">
          <a:xfrm>
            <a:off x="16975455" y="10995660"/>
            <a:ext cx="5640070" cy="655955"/>
          </a:xfrm>
          <a:prstGeom prst="rect">
            <a:avLst/>
          </a:prstGeom>
          <a:noFill/>
          <a:ln>
            <a:miter lim="800000"/>
          </a:ln>
        </p:spPr>
        <p:txBody>
          <a:bodyPr vert="horz" wrap="square" lIns="91440" tIns="45720" rIns="91440" bIns="45720" numCol="1" anchor="t" anchorCtr="0" compatLnSpc="1"/>
          <a:p>
            <a:pPr lvl="0">
              <a:defRPr/>
            </a:pPr>
            <a:r>
              <a:rPr lang="en-US" altLang="zh-CN" sz="2400" b="1"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rPr>
              <a:t>Real time alarm in OSS main page</a:t>
            </a:r>
            <a:endParaRPr lang="en-US" altLang="zh-CN" sz="2400" b="1" kern="0"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158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pic>
        <p:nvPicPr>
          <p:cNvPr id="4099" name="图片 12"/>
          <p:cNvPicPr>
            <a:picLocks noChangeAspect="1"/>
          </p:cNvPicPr>
          <p:nvPr>
            <p:custDataLst>
              <p:tags r:id="rId1"/>
            </p:custDataLst>
          </p:nvPr>
        </p:nvPicPr>
        <p:blipFill>
          <a:blip r:embed="rId2"/>
          <a:srcRect r="50311"/>
          <a:stretch>
            <a:fillRect/>
          </a:stretch>
        </p:blipFill>
        <p:spPr>
          <a:xfrm>
            <a:off x="0" y="1588"/>
            <a:ext cx="11449050" cy="12958762"/>
          </a:xfrm>
          <a:prstGeom prst="rect">
            <a:avLst/>
          </a:prstGeom>
          <a:noFill/>
          <a:ln w="9525">
            <a:noFill/>
          </a:ln>
        </p:spPr>
      </p:pic>
      <p:sp>
        <p:nvSpPr>
          <p:cNvPr id="2" name="文本框 1"/>
          <p:cNvSpPr txBox="1"/>
          <p:nvPr/>
        </p:nvSpPr>
        <p:spPr>
          <a:xfrm>
            <a:off x="13320713" y="3313113"/>
            <a:ext cx="4840288" cy="1108075"/>
          </a:xfrm>
          <a:prstGeom prst="rect">
            <a:avLst/>
          </a:prstGeom>
          <a:noFill/>
        </p:spPr>
        <p:txBody>
          <a:bodyPr wrap="none" rtlCol="0">
            <a:spAutoFit/>
          </a:bodyPr>
          <a:lstStyle/>
          <a:p>
            <a:pPr marR="0" defTabSz="2304415" fontAlgn="auto">
              <a:spcBef>
                <a:spcPts val="0"/>
              </a:spcBef>
              <a:spcAft>
                <a:spcPts val="0"/>
              </a:spcAft>
              <a:buClrTx/>
              <a:buSzTx/>
              <a:buFontTx/>
              <a:defRPr/>
            </a:pPr>
            <a:r>
              <a:rPr kumimoji="0" lang="en-US" altLang="zh-CN" sz="64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rPr>
              <a:t>CONTENTS</a:t>
            </a:r>
            <a:endParaRPr kumimoji="0" lang="zh-CN" altLang="en-US" sz="64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cxnSp>
        <p:nvCxnSpPr>
          <p:cNvPr id="8" name="直接连接符 7"/>
          <p:cNvCxnSpPr/>
          <p:nvPr/>
        </p:nvCxnSpPr>
        <p:spPr>
          <a:xfrm>
            <a:off x="13465175" y="4897438"/>
            <a:ext cx="957738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1449050" y="5864225"/>
            <a:ext cx="158115" cy="494474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10" name="文本框 9"/>
          <p:cNvSpPr txBox="1"/>
          <p:nvPr/>
        </p:nvSpPr>
        <p:spPr>
          <a:xfrm>
            <a:off x="12723495" y="5508625"/>
            <a:ext cx="635000" cy="5323205"/>
          </a:xfrm>
          <a:prstGeom prst="rect">
            <a:avLst/>
          </a:prstGeom>
          <a:noFill/>
        </p:spPr>
        <p:txBody>
          <a:bodyPr wrap="none" rtlCol="0">
            <a:spAutoFit/>
          </a:bodyPr>
          <a:lstStyle/>
          <a:p>
            <a:pPr marR="0" defTabSz="2304415" fontAlgn="auto">
              <a:lnSpc>
                <a:spcPts val="6800"/>
              </a:lnSpc>
              <a:spcBef>
                <a:spcPts val="0"/>
              </a:spcBef>
              <a:spcAft>
                <a:spcPts val="0"/>
              </a:spcAft>
              <a:buClrTx/>
              <a:buSzTx/>
              <a:buFontTx/>
              <a:defRPr/>
            </a:pPr>
            <a:r>
              <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rPr>
              <a:t>01</a:t>
            </a:r>
            <a:endPar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a:p>
            <a:pPr marR="0" defTabSz="2304415" fontAlgn="auto">
              <a:lnSpc>
                <a:spcPts val="6800"/>
              </a:lnSpc>
              <a:spcBef>
                <a:spcPts val="0"/>
              </a:spcBef>
              <a:spcAft>
                <a:spcPts val="0"/>
              </a:spcAft>
              <a:buClrTx/>
              <a:buSzTx/>
              <a:buFontTx/>
              <a:defRPr/>
            </a:pPr>
            <a:r>
              <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rPr>
              <a:t>02</a:t>
            </a:r>
            <a:endPar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a:p>
            <a:pPr marR="0" defTabSz="2304415" fontAlgn="auto">
              <a:lnSpc>
                <a:spcPts val="6800"/>
              </a:lnSpc>
              <a:spcBef>
                <a:spcPts val="0"/>
              </a:spcBef>
              <a:spcAft>
                <a:spcPts val="0"/>
              </a:spcAft>
              <a:buClrTx/>
              <a:buSzTx/>
              <a:buFontTx/>
              <a:defRPr/>
            </a:pPr>
            <a:r>
              <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rPr>
              <a:t>03</a:t>
            </a:r>
            <a:endPar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a:p>
            <a:pPr marR="0" defTabSz="2304415" fontAlgn="auto">
              <a:lnSpc>
                <a:spcPts val="6800"/>
              </a:lnSpc>
              <a:spcBef>
                <a:spcPts val="0"/>
              </a:spcBef>
              <a:spcAft>
                <a:spcPts val="0"/>
              </a:spcAft>
              <a:buClrTx/>
              <a:buSzTx/>
              <a:buFontTx/>
              <a:defRPr/>
            </a:pPr>
            <a:r>
              <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rPr>
              <a:t>04</a:t>
            </a:r>
            <a:endPar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a:p>
            <a:pPr marR="0" defTabSz="2304415" fontAlgn="auto">
              <a:lnSpc>
                <a:spcPts val="6800"/>
              </a:lnSpc>
              <a:spcBef>
                <a:spcPts val="0"/>
              </a:spcBef>
              <a:spcAft>
                <a:spcPts val="0"/>
              </a:spcAft>
              <a:buClrTx/>
              <a:buSzTx/>
              <a:buFontTx/>
              <a:defRPr/>
            </a:pPr>
            <a:r>
              <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rPr>
              <a:t>05</a:t>
            </a:r>
            <a:endPar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a:p>
            <a:pPr marR="0" defTabSz="2304415" fontAlgn="auto">
              <a:lnSpc>
                <a:spcPts val="6800"/>
              </a:lnSpc>
              <a:spcBef>
                <a:spcPts val="0"/>
              </a:spcBef>
              <a:spcAft>
                <a:spcPts val="0"/>
              </a:spcAft>
              <a:buClrTx/>
              <a:buSzTx/>
              <a:buFontTx/>
              <a:defRPr/>
            </a:pPr>
            <a:r>
              <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rPr>
              <a:t>06</a:t>
            </a:r>
            <a:endPar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p:txBody>
      </p:sp>
      <p:sp>
        <p:nvSpPr>
          <p:cNvPr id="11" name="文本框 10"/>
          <p:cNvSpPr txBox="1"/>
          <p:nvPr/>
        </p:nvSpPr>
        <p:spPr>
          <a:xfrm>
            <a:off x="13430885" y="5525770"/>
            <a:ext cx="9264015" cy="5323205"/>
          </a:xfrm>
          <a:prstGeom prst="rect">
            <a:avLst/>
          </a:prstGeom>
          <a:noFill/>
        </p:spPr>
        <p:txBody>
          <a:bodyPr wrap="none" rtlCol="0">
            <a:spAutoFit/>
          </a:bodyPr>
          <a:lstStyle/>
          <a:p>
            <a:pPr marR="0" algn="l" defTabSz="2304415" fontAlgn="auto">
              <a:lnSpc>
                <a:spcPts val="6800"/>
              </a:lnSpc>
              <a:spcBef>
                <a:spcPts val="0"/>
              </a:spcBef>
              <a:spcAft>
                <a:spcPts val="0"/>
              </a:spcAft>
              <a:buClrTx/>
              <a:buSzTx/>
              <a:buFontTx/>
              <a:defRPr/>
            </a:pPr>
            <a:r>
              <a:rPr lang="en-US" altLang="zh-CN" sz="3200" noProof="0" dirty="0">
                <a:solidFill>
                  <a:schemeClr val="tx1">
                    <a:lumMod val="65000"/>
                    <a:lumOff val="35000"/>
                  </a:schemeClr>
                </a:solidFill>
                <a:latin typeface="Arial" panose="020B0604020202020204" pitchFamily="34" charset="0"/>
                <a:ea typeface="+mn-ea"/>
                <a:cs typeface="Arial" panose="020B0604020202020204" pitchFamily="34" charset="0"/>
                <a:sym typeface="+mn-ea"/>
              </a:rPr>
              <a:t>Challenges of Modern PV Plants  </a:t>
            </a:r>
            <a:endParaRPr lang="en-US" altLang="zh-CN" sz="3200" noProof="0" dirty="0">
              <a:solidFill>
                <a:schemeClr val="tx1">
                  <a:lumMod val="65000"/>
                  <a:lumOff val="35000"/>
                </a:schemeClr>
              </a:solidFill>
              <a:latin typeface="Arial" panose="020B0604020202020204" pitchFamily="34" charset="0"/>
              <a:ea typeface="+mn-ea"/>
              <a:cs typeface="Arial" panose="020B0604020202020204" pitchFamily="34" charset="0"/>
            </a:endParaRPr>
          </a:p>
          <a:p>
            <a:pPr marR="0" algn="l" defTabSz="2304415" fontAlgn="auto">
              <a:lnSpc>
                <a:spcPts val="6800"/>
              </a:lnSpc>
              <a:spcBef>
                <a:spcPts val="0"/>
              </a:spcBef>
              <a:spcAft>
                <a:spcPts val="0"/>
              </a:spcAft>
              <a:buClrTx/>
              <a:buSzTx/>
              <a:buFontTx/>
              <a:defRPr/>
            </a:pPr>
            <a:r>
              <a:rPr lang="en-US" altLang="zh-CN" sz="3200" noProof="0" dirty="0">
                <a:solidFill>
                  <a:schemeClr val="tx1">
                    <a:lumMod val="65000"/>
                    <a:lumOff val="35000"/>
                  </a:schemeClr>
                </a:solidFill>
                <a:latin typeface="Arial" panose="020B0604020202020204" pitchFamily="34" charset="0"/>
                <a:ea typeface="+mn-ea"/>
                <a:cs typeface="Arial" panose="020B0604020202020204" pitchFamily="34" charset="0"/>
                <a:sym typeface="+mn-ea"/>
              </a:rPr>
              <a:t>The Importance of Smart System</a:t>
            </a:r>
            <a:endParaRPr lang="en-US" altLang="zh-CN" sz="3200" noProof="0" dirty="0">
              <a:solidFill>
                <a:schemeClr val="tx1">
                  <a:lumMod val="65000"/>
                  <a:lumOff val="35000"/>
                </a:schemeClr>
              </a:solidFill>
              <a:latin typeface="Arial" panose="020B0604020202020204" pitchFamily="34" charset="0"/>
              <a:ea typeface="+mn-ea"/>
              <a:cs typeface="Arial" panose="020B0604020202020204" pitchFamily="34" charset="0"/>
            </a:endParaRPr>
          </a:p>
          <a:p>
            <a:pPr marR="0" algn="l" defTabSz="2304415" fontAlgn="auto">
              <a:lnSpc>
                <a:spcPts val="6800"/>
              </a:lnSpc>
              <a:spcBef>
                <a:spcPts val="0"/>
              </a:spcBef>
              <a:spcAft>
                <a:spcPts val="0"/>
              </a:spcAft>
              <a:buClrTx/>
              <a:buSzTx/>
              <a:buFontTx/>
              <a:defRPr/>
            </a:pPr>
            <a:r>
              <a:rPr lang="en-US" altLang="zh-CN" sz="3200" noProof="0" dirty="0">
                <a:solidFill>
                  <a:schemeClr val="tx1">
                    <a:lumMod val="65000"/>
                    <a:lumOff val="35000"/>
                  </a:schemeClr>
                </a:solidFill>
                <a:latin typeface="Arial" panose="020B0604020202020204" pitchFamily="34" charset="0"/>
                <a:ea typeface="+mn-ea"/>
                <a:cs typeface="Arial" panose="020B0604020202020204" pitchFamily="34" charset="0"/>
                <a:sym typeface="+mn-ea"/>
              </a:rPr>
              <a:t>Growatt Intelligent Solutions</a:t>
            </a:r>
            <a:endParaRPr lang="en-US" altLang="zh-CN" sz="3200" noProof="0" dirty="0">
              <a:solidFill>
                <a:schemeClr val="tx1">
                  <a:lumMod val="65000"/>
                  <a:lumOff val="35000"/>
                </a:schemeClr>
              </a:solidFill>
              <a:latin typeface="Arial" panose="020B0604020202020204" pitchFamily="34" charset="0"/>
              <a:ea typeface="+mn-ea"/>
              <a:cs typeface="Arial" panose="020B0604020202020204" pitchFamily="34" charset="0"/>
            </a:endParaRPr>
          </a:p>
          <a:p>
            <a:pPr marR="0" algn="l" defTabSz="2304415" fontAlgn="auto">
              <a:lnSpc>
                <a:spcPts val="6800"/>
              </a:lnSpc>
              <a:spcBef>
                <a:spcPts val="0"/>
              </a:spcBef>
              <a:spcAft>
                <a:spcPts val="0"/>
              </a:spcAft>
              <a:buClrTx/>
              <a:buSzTx/>
              <a:buFontTx/>
              <a:defRPr/>
            </a:pPr>
            <a:r>
              <a:rPr lang="en-US" altLang="zh-CN" sz="3200" noProof="0" dirty="0">
                <a:solidFill>
                  <a:schemeClr val="tx1">
                    <a:lumMod val="65000"/>
                    <a:lumOff val="35000"/>
                  </a:schemeClr>
                </a:solidFill>
                <a:latin typeface="Arial" panose="020B0604020202020204" pitchFamily="34" charset="0"/>
                <a:ea typeface="+mn-ea"/>
                <a:cs typeface="Arial" panose="020B0604020202020204" pitchFamily="34" charset="0"/>
                <a:sym typeface="+mn-ea"/>
              </a:rPr>
              <a:t>OSS System------the core of the intelligent solution</a:t>
            </a:r>
            <a:endParaRPr lang="en-US" altLang="zh-CN" sz="3200" noProof="0" dirty="0">
              <a:solidFill>
                <a:schemeClr val="tx1">
                  <a:lumMod val="65000"/>
                  <a:lumOff val="35000"/>
                </a:schemeClr>
              </a:solidFill>
              <a:latin typeface="Arial" panose="020B0604020202020204" pitchFamily="34" charset="0"/>
              <a:ea typeface="+mn-ea"/>
              <a:cs typeface="Arial" panose="020B0604020202020204" pitchFamily="34" charset="0"/>
              <a:sym typeface="+mn-ea"/>
            </a:endParaRPr>
          </a:p>
          <a:p>
            <a:pPr marR="0" algn="l" defTabSz="2304415" fontAlgn="auto">
              <a:lnSpc>
                <a:spcPts val="6800"/>
              </a:lnSpc>
              <a:spcBef>
                <a:spcPts val="0"/>
              </a:spcBef>
              <a:spcAft>
                <a:spcPts val="0"/>
              </a:spcAft>
              <a:buClrTx/>
              <a:buSzTx/>
              <a:buFontTx/>
              <a:defRPr/>
            </a:pPr>
            <a:r>
              <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rPr>
              <a:t>The Usage of OSS System</a:t>
            </a:r>
            <a:endPar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a:p>
            <a:pPr marR="0" algn="l" defTabSz="2304415" fontAlgn="auto">
              <a:lnSpc>
                <a:spcPts val="6800"/>
              </a:lnSpc>
              <a:spcBef>
                <a:spcPts val="0"/>
              </a:spcBef>
              <a:spcAft>
                <a:spcPts val="0"/>
              </a:spcAft>
              <a:buClrTx/>
              <a:buSzTx/>
              <a:buFontTx/>
              <a:defRPr/>
            </a:pPr>
            <a:r>
              <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rPr>
              <a:t>Smart Service</a:t>
            </a:r>
            <a:endParaRPr kumimoji="0" lang="en-US" altLang="zh-CN" sz="3200"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p:txBody>
      </p:sp>
      <p:pic>
        <p:nvPicPr>
          <p:cNvPr id="6" name="图片 5"/>
          <p:cNvPicPr>
            <a:picLocks noChangeAspect="1"/>
          </p:cNvPicPr>
          <p:nvPr/>
        </p:nvPicPr>
        <p:blipFill>
          <a:blip r:embed="rId3"/>
          <a:stretch>
            <a:fillRect/>
          </a:stretch>
        </p:blipFill>
        <p:spPr>
          <a:xfrm>
            <a:off x="1882140" y="3098800"/>
            <a:ext cx="7089140" cy="365315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10358120" cy="1476375"/>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Various Remote Diagnosis Methods</a:t>
            </a:r>
            <a:endPar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endParaRPr>
          </a:p>
          <a:p>
            <a:pPr algn="l">
              <a:buFont typeface="Wingdings" panose="05000000000000000000" pitchFamily="2" charset="2"/>
              <a:buChar char="Ø"/>
            </a:pP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595755" y="2611755"/>
            <a:ext cx="20464780" cy="1445260"/>
          </a:xfrm>
          <a:prstGeom prst="rect">
            <a:avLst/>
          </a:prstGeom>
          <a:noFill/>
        </p:spPr>
        <p:txBody>
          <a:bodyPr wrap="square" rtlCol="0">
            <a:spAutoFit/>
          </a:bodyPr>
          <a:p>
            <a:pPr indent="-342900" algn="just">
              <a:buClr>
                <a:srgbClr val="92D050"/>
              </a:buClr>
            </a:pPr>
            <a:r>
              <a:rPr lang="en-US" altLang="zh-CN" sz="4400" dirty="0">
                <a:solidFill>
                  <a:schemeClr val="tx1">
                    <a:lumMod val="65000"/>
                    <a:lumOff val="35000"/>
                  </a:schemeClr>
                </a:solidFill>
                <a:sym typeface="+mn-ea"/>
              </a:rPr>
              <a:t>For MAC, MAX series, you can use the diagnosis tool to do some test, it has many functions that can help you easily find what exactly happened!</a:t>
            </a:r>
            <a:endParaRPr lang="en-US" altLang="zh-CN" sz="4400" dirty="0">
              <a:solidFill>
                <a:schemeClr val="tx1">
                  <a:lumMod val="65000"/>
                  <a:lumOff val="35000"/>
                </a:schemeClr>
              </a:solidFill>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520" y="4836795"/>
            <a:ext cx="12793980" cy="5586730"/>
          </a:xfrm>
          <a:prstGeom prst="rect">
            <a:avLst/>
          </a:prstGeom>
        </p:spPr>
      </p:pic>
      <p:sp>
        <p:nvSpPr>
          <p:cNvPr id="14" name="标题 1"/>
          <p:cNvSpPr txBox="1"/>
          <p:nvPr/>
        </p:nvSpPr>
        <p:spPr bwMode="auto">
          <a:xfrm>
            <a:off x="16352520" y="4573270"/>
            <a:ext cx="4290060" cy="1567180"/>
          </a:xfrm>
          <a:prstGeom prst="rect">
            <a:avLst/>
          </a:prstGeom>
          <a:noFill/>
          <a:ln>
            <a:miter lim="800000"/>
          </a:ln>
        </p:spPr>
        <p:txBody>
          <a:bodyPr vert="horz" wrap="square" lIns="91440" tIns="45720" rIns="91440" bIns="45720" numCol="1" anchor="t" anchorCtr="0" compatLnSpc="1"/>
          <a:p>
            <a:pPr lvl="0" algn="ctr">
              <a:defRPr/>
            </a:pPr>
            <a:r>
              <a:rPr lang="en-US" altLang="zh-CN" sz="2800" b="1" dirty="0" smtClean="0">
                <a:solidFill>
                  <a:schemeClr val="accent5">
                    <a:lumMod val="75000"/>
                  </a:schemeClr>
                </a:solidFill>
                <a:latin typeface="Arial" panose="020B0604020202020204" pitchFamily="34" charset="0"/>
                <a:ea typeface="微软雅黑" panose="020B0503020204020204" charset="-122"/>
                <a:cs typeface="Arial" panose="020B0604020202020204" pitchFamily="34" charset="0"/>
              </a:rPr>
              <a:t>YES!!</a:t>
            </a:r>
            <a:endParaRPr lang="en-US" altLang="zh-CN" sz="2800" b="1" dirty="0" smtClean="0">
              <a:solidFill>
                <a:schemeClr val="accent5">
                  <a:lumMod val="75000"/>
                </a:schemeClr>
              </a:solidFill>
              <a:latin typeface="Arial" panose="020B0604020202020204" pitchFamily="34" charset="0"/>
              <a:ea typeface="微软雅黑" panose="020B0503020204020204" charset="-122"/>
              <a:cs typeface="Arial" panose="020B0604020202020204" pitchFamily="34" charset="0"/>
            </a:endParaRPr>
          </a:p>
          <a:p>
            <a:pPr lvl="0" algn="ctr">
              <a:defRPr/>
            </a:pPr>
            <a:r>
              <a:rPr lang="en-US" altLang="zh-CN" sz="2400" kern="0" dirty="0" smtClean="0">
                <a:solidFill>
                  <a:schemeClr val="accent6">
                    <a:lumMod val="75000"/>
                  </a:schemeClr>
                </a:solidFill>
                <a:latin typeface="Arial" panose="020B0604020202020204" pitchFamily="34" charset="0"/>
                <a:ea typeface="微软雅黑" panose="020B0503020204020204" charset="-122"/>
                <a:cs typeface="Arial" panose="020B0604020202020204" pitchFamily="34" charset="0"/>
              </a:rPr>
              <a:t>No need to hire people to inspect on sites!</a:t>
            </a:r>
            <a:endParaRPr lang="en-US" altLang="zh-CN" sz="2400" kern="0" dirty="0" smtClean="0">
              <a:solidFill>
                <a:schemeClr val="accent6">
                  <a:lumMod val="75000"/>
                </a:schemeClr>
              </a:solidFill>
              <a:latin typeface="Arial" panose="020B0604020202020204" pitchFamily="34" charset="0"/>
              <a:ea typeface="微软雅黑" panose="020B0503020204020204" charset="-122"/>
              <a:cs typeface="Arial" panose="020B0604020202020204" pitchFamily="34" charset="0"/>
            </a:endParaRP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8940" t="6473" r="11355"/>
          <a:stretch>
            <a:fillRect/>
          </a:stretch>
        </p:blipFill>
        <p:spPr>
          <a:xfrm>
            <a:off x="16352520" y="6198870"/>
            <a:ext cx="5519420" cy="351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11799570" cy="783590"/>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Different Level Access of Remote Setting</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595755" y="2611755"/>
            <a:ext cx="20464780" cy="2799715"/>
          </a:xfrm>
          <a:prstGeom prst="rect">
            <a:avLst/>
          </a:prstGeom>
          <a:noFill/>
        </p:spPr>
        <p:txBody>
          <a:bodyPr wrap="square" rtlCol="0">
            <a:spAutoFit/>
          </a:bodyPr>
          <a:p>
            <a:pPr lvl="0">
              <a:defRPr/>
            </a:pPr>
            <a:r>
              <a:rPr lang="en-US" altLang="zh-CN" sz="4400" dirty="0">
                <a:solidFill>
                  <a:schemeClr val="tx1">
                    <a:lumMod val="65000"/>
                    <a:lumOff val="35000"/>
                  </a:schemeClr>
                </a:solidFill>
                <a:sym typeface="+mn-ea"/>
              </a:rPr>
              <a:t>In OSS system, you can remotely and directly set many parameters of inverters</a:t>
            </a:r>
            <a:endParaRPr lang="en-US" altLang="zh-CN" sz="4400" dirty="0">
              <a:solidFill>
                <a:schemeClr val="tx1">
                  <a:lumMod val="65000"/>
                  <a:lumOff val="35000"/>
                </a:schemeClr>
              </a:solidFill>
            </a:endParaRPr>
          </a:p>
          <a:p>
            <a:pPr lvl="0">
              <a:defRPr/>
            </a:pPr>
            <a:r>
              <a:rPr lang="en-US" altLang="zh-CN" sz="4400" dirty="0">
                <a:solidFill>
                  <a:schemeClr val="tx1">
                    <a:lumMod val="65000"/>
                    <a:lumOff val="35000"/>
                  </a:schemeClr>
                </a:solidFill>
                <a:sym typeface="+mn-ea"/>
              </a:rPr>
              <a:t>In addition, for the safety reason, professional engineers can through inverter register to set advanced parameters</a:t>
            </a:r>
            <a:endParaRPr lang="en-US" altLang="zh-CN" sz="4400" dirty="0">
              <a:solidFill>
                <a:schemeClr val="tx1">
                  <a:lumMod val="65000"/>
                  <a:lumOff val="35000"/>
                </a:schemeClr>
              </a:solidFill>
            </a:endParaRPr>
          </a:p>
          <a:p>
            <a:pPr lvl="0">
              <a:defRPr/>
            </a:pPr>
            <a:r>
              <a:rPr lang="en-US" altLang="zh-CN" sz="4400" dirty="0">
                <a:solidFill>
                  <a:schemeClr val="tx1">
                    <a:lumMod val="65000"/>
                    <a:lumOff val="35000"/>
                  </a:schemeClr>
                </a:solidFill>
                <a:sym typeface="+mn-ea"/>
              </a:rPr>
              <a:t>More than 60% problems can be solved by remote setting</a:t>
            </a:r>
            <a:endParaRPr lang="en-US" altLang="zh-CN" sz="4400" dirty="0">
              <a:solidFill>
                <a:schemeClr val="tx1">
                  <a:lumMod val="65000"/>
                  <a:lumOff val="35000"/>
                </a:schemeClr>
              </a:solidFill>
            </a:endParaRPr>
          </a:p>
        </p:txBody>
      </p:sp>
      <p:sp>
        <p:nvSpPr>
          <p:cNvPr id="5" name="Freeform 125"/>
          <p:cNvSpPr>
            <a:spLocks noEditPoints="1"/>
          </p:cNvSpPr>
          <p:nvPr/>
        </p:nvSpPr>
        <p:spPr bwMode="auto">
          <a:xfrm>
            <a:off x="1133475" y="346075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7" name="Freeform 125"/>
          <p:cNvSpPr>
            <a:spLocks noEditPoints="1"/>
          </p:cNvSpPr>
          <p:nvPr/>
        </p:nvSpPr>
        <p:spPr bwMode="auto">
          <a:xfrm>
            <a:off x="1133475" y="4775835"/>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755" y="5870575"/>
            <a:ext cx="6635750" cy="534289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185" y="5870575"/>
            <a:ext cx="5554980" cy="5362575"/>
          </a:xfrm>
          <a:prstGeom prst="rect">
            <a:avLst/>
          </a:prstGeom>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r="1996"/>
          <a:stretch>
            <a:fillRect/>
          </a:stretch>
        </p:blipFill>
        <p:spPr>
          <a:xfrm>
            <a:off x="14850110" y="6640830"/>
            <a:ext cx="6421755" cy="2100580"/>
          </a:xfrm>
          <a:prstGeom prst="rect">
            <a:avLst/>
          </a:prstGeom>
        </p:spPr>
      </p:pic>
      <p:sp>
        <p:nvSpPr>
          <p:cNvPr id="18" name="标题 1"/>
          <p:cNvSpPr txBox="1"/>
          <p:nvPr/>
        </p:nvSpPr>
        <p:spPr bwMode="auto">
          <a:xfrm>
            <a:off x="3507105" y="11448415"/>
            <a:ext cx="3662680" cy="433070"/>
          </a:xfrm>
          <a:prstGeom prst="rect">
            <a:avLst/>
          </a:prstGeom>
          <a:noFill/>
          <a:ln>
            <a:miter lim="800000"/>
          </a:ln>
        </p:spPr>
        <p:txBody>
          <a:bodyPr vert="horz" wrap="square" lIns="91440" tIns="45720" rIns="91440" bIns="45720" numCol="1" anchor="t" anchorCtr="0" compatLnSpc="1"/>
          <a:p>
            <a:pPr lvl="0">
              <a:defRPr/>
            </a:pPr>
            <a:r>
              <a:rPr lang="en-US" altLang="zh-CN" sz="2400" b="1"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rPr>
              <a:t>Set </a:t>
            </a:r>
            <a:r>
              <a:rPr lang="en-US" altLang="zh-CN" sz="2400" b="1" dirty="0" err="1"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rPr>
              <a:t>datalogger</a:t>
            </a:r>
            <a:endParaRPr lang="en-US" altLang="zh-CN" sz="2400" b="1" kern="0" dirty="0" err="1"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endParaRPr>
          </a:p>
        </p:txBody>
      </p:sp>
      <p:sp>
        <p:nvSpPr>
          <p:cNvPr id="19" name="标题 1"/>
          <p:cNvSpPr txBox="1"/>
          <p:nvPr/>
        </p:nvSpPr>
        <p:spPr bwMode="auto">
          <a:xfrm>
            <a:off x="9933940" y="11448415"/>
            <a:ext cx="3241675" cy="509905"/>
          </a:xfrm>
          <a:prstGeom prst="rect">
            <a:avLst/>
          </a:prstGeom>
          <a:noFill/>
          <a:ln>
            <a:miter lim="800000"/>
          </a:ln>
        </p:spPr>
        <p:txBody>
          <a:bodyPr vert="horz" wrap="square" lIns="91440" tIns="45720" rIns="91440" bIns="45720" numCol="1" anchor="t" anchorCtr="0" compatLnSpc="1"/>
          <a:p>
            <a:pPr lvl="0">
              <a:defRPr/>
            </a:pPr>
            <a:r>
              <a:rPr lang="en-US" altLang="zh-CN" sz="2400" b="1"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rPr>
              <a:t>Set inverter</a:t>
            </a:r>
            <a:endParaRPr lang="en-US" altLang="zh-CN" sz="2400" b="1" kern="0"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endParaRPr>
          </a:p>
        </p:txBody>
      </p:sp>
      <p:sp>
        <p:nvSpPr>
          <p:cNvPr id="20" name="标题 1"/>
          <p:cNvSpPr txBox="1"/>
          <p:nvPr/>
        </p:nvSpPr>
        <p:spPr bwMode="auto">
          <a:xfrm>
            <a:off x="16052165" y="11447780"/>
            <a:ext cx="4678680" cy="432435"/>
          </a:xfrm>
          <a:prstGeom prst="rect">
            <a:avLst/>
          </a:prstGeom>
          <a:noFill/>
          <a:ln>
            <a:miter lim="800000"/>
          </a:ln>
        </p:spPr>
        <p:txBody>
          <a:bodyPr vert="horz" wrap="square" lIns="91440" tIns="45720" rIns="91440" bIns="45720" numCol="1" anchor="t" anchorCtr="0" compatLnSpc="1"/>
          <a:p>
            <a:pPr lvl="0">
              <a:defRPr/>
            </a:pPr>
            <a:r>
              <a:rPr lang="en-US" altLang="zh-CN" sz="2400" b="1"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rPr>
              <a:t>Advanced</a:t>
            </a:r>
            <a:r>
              <a:rPr lang="en-US" altLang="zh-CN" sz="2400"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rPr>
              <a:t> </a:t>
            </a:r>
            <a:r>
              <a:rPr lang="en-US" altLang="zh-CN" sz="2400" b="1"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rPr>
              <a:t>setting</a:t>
            </a:r>
            <a:endParaRPr lang="en-US" altLang="zh-CN" sz="2400" b="1" kern="0" dirty="0" smtClean="0">
              <a:solidFill>
                <a:schemeClr val="accent4">
                  <a:lumMod val="40000"/>
                  <a:lumOff val="60000"/>
                </a:schemeClr>
              </a:solidFill>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5" grpId="0" bldLvl="0" animBg="1"/>
      <p:bldP spid="7"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10898505" cy="1476375"/>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All Series Quick and Remote Upgrade</a:t>
            </a:r>
            <a:endPar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endParaRPr>
          </a:p>
          <a:p>
            <a:pPr algn="l">
              <a:buFont typeface="Wingdings" panose="05000000000000000000" pitchFamily="2" charset="2"/>
              <a:buChar char="Ø"/>
            </a:pP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279654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595755" y="2611755"/>
            <a:ext cx="20521295" cy="1322070"/>
          </a:xfrm>
          <a:prstGeom prst="rect">
            <a:avLst/>
          </a:prstGeom>
          <a:noFill/>
        </p:spPr>
        <p:txBody>
          <a:bodyPr wrap="square" rtlCol="0">
            <a:spAutoFit/>
          </a:bodyPr>
          <a:p>
            <a:pPr marL="342900" indent="-342900">
              <a:buClr>
                <a:srgbClr val="92D050"/>
              </a:buClr>
            </a:pPr>
            <a:r>
              <a:rPr lang="en-US" altLang="zh-CN" sz="4000" dirty="0">
                <a:solidFill>
                  <a:schemeClr val="tx1">
                    <a:lumMod val="65000"/>
                    <a:lumOff val="35000"/>
                  </a:schemeClr>
                </a:solidFill>
                <a:sym typeface="+mn-ea"/>
              </a:rPr>
              <a:t>All Growatt inverters can be remotely upgraded in OSS, only 3 mins you can finish the upgrade</a:t>
            </a:r>
            <a:endParaRPr lang="en-US" altLang="zh-CN" sz="4000" b="0" dirty="0">
              <a:solidFill>
                <a:schemeClr val="tx1">
                  <a:lumMod val="65000"/>
                  <a:lumOff val="35000"/>
                </a:schemeClr>
              </a:solidFill>
            </a:endParaRPr>
          </a:p>
          <a:p>
            <a:pPr marL="342900" indent="-342900">
              <a:buClr>
                <a:srgbClr val="92D050"/>
              </a:buClr>
            </a:pPr>
            <a:r>
              <a:rPr lang="en-US" altLang="zh-CN" sz="4000" dirty="0">
                <a:solidFill>
                  <a:schemeClr val="tx1">
                    <a:lumMod val="65000"/>
                    <a:lumOff val="35000"/>
                  </a:schemeClr>
                </a:solidFill>
                <a:sym typeface="+mn-ea"/>
              </a:rPr>
              <a:t>Keep your inverter in the latest version and the best running state</a:t>
            </a:r>
            <a:endParaRPr lang="en-US" altLang="zh-CN" sz="4000" dirty="0">
              <a:solidFill>
                <a:schemeClr val="tx1">
                  <a:lumMod val="65000"/>
                  <a:lumOff val="35000"/>
                </a:schemeClr>
              </a:solidFill>
              <a:sym typeface="+mn-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rcRect l="15652"/>
          <a:stretch>
            <a:fillRect/>
          </a:stretch>
        </p:blipFill>
        <p:spPr>
          <a:xfrm>
            <a:off x="2701925" y="4352290"/>
            <a:ext cx="10474325" cy="620395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87805" y="5199380"/>
            <a:ext cx="7649845" cy="4748530"/>
          </a:xfrm>
          <a:prstGeom prst="rect">
            <a:avLst/>
          </a:prstGeom>
        </p:spPr>
      </p:pic>
      <p:sp>
        <p:nvSpPr>
          <p:cNvPr id="9" name="TextBox 5"/>
          <p:cNvSpPr txBox="1"/>
          <p:nvPr/>
        </p:nvSpPr>
        <p:spPr>
          <a:xfrm>
            <a:off x="16394430" y="5374005"/>
            <a:ext cx="4168140" cy="460375"/>
          </a:xfrm>
          <a:prstGeom prst="rect">
            <a:avLst/>
          </a:prstGeom>
          <a:noFill/>
        </p:spPr>
        <p:txBody>
          <a:bodyPr wrap="square" rtlCol="0">
            <a:spAutoFit/>
          </a:bodyPr>
          <a:p>
            <a:pPr marL="342900" indent="-342900">
              <a:buClr>
                <a:srgbClr val="92D050"/>
              </a:buClr>
            </a:pPr>
            <a:r>
              <a:rPr lang="en-US" altLang="zh-CN" sz="2400" b="0" dirty="0" smtClean="0">
                <a:solidFill>
                  <a:schemeClr val="accent2">
                    <a:lumMod val="50000"/>
                  </a:schemeClr>
                </a:solidFill>
                <a:latin typeface="Arial" panose="020B0604020202020204" pitchFamily="34" charset="0"/>
                <a:cs typeface="Arial" panose="020B0604020202020204" pitchFamily="34" charset="0"/>
              </a:rPr>
              <a:t>See !? Everything done here!</a:t>
            </a:r>
            <a:endParaRPr lang="en-US" altLang="zh-CN" sz="2400" b="0" dirty="0" smtClean="0">
              <a:solidFill>
                <a:schemeClr val="accent2">
                  <a:lumMod val="50000"/>
                </a:schemeClr>
              </a:solidFill>
              <a:latin typeface="Arial" panose="020B0604020202020204" pitchFamily="34" charset="0"/>
              <a:cs typeface="Arial" panose="020B0604020202020204" pitchFamily="34" charset="0"/>
            </a:endParaRPr>
          </a:p>
        </p:txBody>
      </p:sp>
      <p:sp>
        <p:nvSpPr>
          <p:cNvPr id="4" name="文本框 3"/>
          <p:cNvSpPr txBox="1"/>
          <p:nvPr/>
        </p:nvSpPr>
        <p:spPr>
          <a:xfrm>
            <a:off x="15218410" y="12058650"/>
            <a:ext cx="7093585" cy="460375"/>
          </a:xfrm>
          <a:prstGeom prst="rect">
            <a:avLst/>
          </a:prstGeom>
          <a:noFill/>
        </p:spPr>
        <p:txBody>
          <a:bodyPr wrap="square" rtlCol="0">
            <a:spAutoFit/>
          </a:bodyPr>
          <a:p>
            <a:r>
              <a:rPr lang="en-US" altLang="zh-CN" sz="2400">
                <a:solidFill>
                  <a:schemeClr val="bg1">
                    <a:lumMod val="65000"/>
                  </a:schemeClr>
                </a:solidFill>
              </a:rPr>
              <a:t>*Special function for the qualified installer/distributor</a:t>
            </a:r>
            <a:endParaRPr lang="en-US" altLang="zh-CN" sz="240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0" y="-158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5400675"/>
            <a:ext cx="16129000" cy="36718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5" name="文本框 4"/>
          <p:cNvSpPr txBox="1"/>
          <p:nvPr/>
        </p:nvSpPr>
        <p:spPr>
          <a:xfrm>
            <a:off x="1800225" y="1296988"/>
            <a:ext cx="3285490" cy="3553460"/>
          </a:xfrm>
          <a:prstGeom prst="rect">
            <a:avLst/>
          </a:prstGeom>
          <a:noFill/>
        </p:spPr>
        <p:txBody>
          <a:bodyPr wrap="none" rtlCol="0">
            <a:spAutoFit/>
          </a:bodyPr>
          <a:lstStyle/>
          <a:p>
            <a:pPr marR="0" defTabSz="2304415" fontAlgn="auto">
              <a:spcBef>
                <a:spcPts val="0"/>
              </a:spcBef>
              <a:spcAft>
                <a:spcPts val="0"/>
              </a:spcAft>
              <a:buClrTx/>
              <a:buSzTx/>
              <a:buFontTx/>
              <a:defRPr/>
            </a:pPr>
            <a:r>
              <a:rPr kumimoji="0" lang="en-US" altLang="zh-CN"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rPr>
              <a:t>06</a:t>
            </a:r>
            <a:endParaRPr kumimoji="0" lang="zh-CN" altLang="en-US"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endParaRPr>
          </a:p>
        </p:txBody>
      </p:sp>
      <p:sp>
        <p:nvSpPr>
          <p:cNvPr id="5126" name="文本框 5"/>
          <p:cNvSpPr txBox="1"/>
          <p:nvPr/>
        </p:nvSpPr>
        <p:spPr>
          <a:xfrm>
            <a:off x="1560513" y="6841173"/>
            <a:ext cx="5605780" cy="963295"/>
          </a:xfrm>
          <a:prstGeom prst="rect">
            <a:avLst/>
          </a:prstGeom>
          <a:noFill/>
          <a:ln w="9525">
            <a:noFill/>
          </a:ln>
        </p:spPr>
        <p:txBody>
          <a:bodyPr wrap="none">
            <a:spAutoFit/>
          </a:bodyPr>
          <a:p>
            <a:pPr marR="0" algn="l" defTabSz="2304415" fontAlgn="auto">
              <a:lnSpc>
                <a:spcPts val="6800"/>
              </a:lnSpc>
              <a:spcBef>
                <a:spcPts val="0"/>
              </a:spcBef>
              <a:spcAft>
                <a:spcPts val="0"/>
              </a:spcAft>
              <a:buClrTx/>
              <a:buSzTx/>
              <a:buFontTx/>
              <a:defRPr/>
            </a:pPr>
            <a:r>
              <a:rPr lang="en-US" altLang="zh-CN" sz="6400" b="1" dirty="0">
                <a:solidFill>
                  <a:schemeClr val="bg1"/>
                </a:solidFill>
                <a:latin typeface="Arial" panose="020B0604020202020204" pitchFamily="34" charset="0"/>
                <a:cs typeface="Arial" panose="020B0604020202020204" pitchFamily="34" charset="0"/>
                <a:sym typeface="+mn-ea"/>
              </a:rPr>
              <a:t>Smart Service</a:t>
            </a:r>
            <a:endParaRPr lang="en-US" altLang="zh-CN" sz="6400" b="1" dirty="0">
              <a:solidFill>
                <a:schemeClr val="bg1"/>
              </a:solidFill>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1"/>
          <a:stretch>
            <a:fillRect/>
          </a:stretch>
        </p:blipFill>
        <p:spPr>
          <a:xfrm>
            <a:off x="15953105" y="5379720"/>
            <a:ext cx="7089140" cy="365315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5880735" cy="1476375"/>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24/7 Online Service</a:t>
            </a:r>
            <a:endPar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endParaRPr>
          </a:p>
          <a:p>
            <a:pPr algn="l">
              <a:buFont typeface="Wingdings" panose="05000000000000000000" pitchFamily="2" charset="2"/>
              <a:buChar char="Ø"/>
            </a:pP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3841115"/>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845310" y="3681095"/>
            <a:ext cx="20464780" cy="2799715"/>
          </a:xfrm>
          <a:prstGeom prst="rect">
            <a:avLst/>
          </a:prstGeom>
          <a:noFill/>
        </p:spPr>
        <p:txBody>
          <a:bodyPr wrap="square" rtlCol="0">
            <a:spAutoFit/>
          </a:bodyPr>
          <a:p>
            <a:pPr>
              <a:spcBef>
                <a:spcPts val="0"/>
              </a:spcBef>
              <a:buClr>
                <a:srgbClr val="488412"/>
              </a:buClr>
              <a:defRPr/>
            </a:pPr>
            <a:r>
              <a:rPr lang="en-US" altLang="zh-CN" sz="4400" dirty="0">
                <a:solidFill>
                  <a:schemeClr val="tx1">
                    <a:lumMod val="65000"/>
                    <a:lumOff val="35000"/>
                  </a:schemeClr>
                </a:solidFill>
                <a:sym typeface="+mn-ea"/>
              </a:rPr>
              <a:t>Professional team with sufficient staff makes sure 24/7 online service</a:t>
            </a:r>
            <a:endParaRPr lang="en-US" altLang="zh-CN" sz="4400" dirty="0">
              <a:solidFill>
                <a:schemeClr val="tx1">
                  <a:lumMod val="65000"/>
                  <a:lumOff val="35000"/>
                </a:schemeClr>
              </a:solidFill>
            </a:endParaRPr>
          </a:p>
          <a:p>
            <a:pPr>
              <a:spcBef>
                <a:spcPts val="0"/>
              </a:spcBef>
              <a:buClr>
                <a:srgbClr val="488412"/>
              </a:buClr>
              <a:defRPr/>
            </a:pPr>
            <a:r>
              <a:rPr lang="en-US" altLang="zh-CN" sz="4400" dirty="0">
                <a:solidFill>
                  <a:schemeClr val="tx1">
                    <a:lumMod val="65000"/>
                    <a:lumOff val="35000"/>
                  </a:schemeClr>
                </a:solidFill>
                <a:sym typeface="+mn-ea"/>
              </a:rPr>
              <a:t>With the help of our powerful system, our professional engineers all over the world can even find problems earlier than customers</a:t>
            </a:r>
            <a:endParaRPr lang="en-US" altLang="zh-CN" sz="4400" dirty="0">
              <a:solidFill>
                <a:schemeClr val="tx1">
                  <a:lumMod val="65000"/>
                  <a:lumOff val="35000"/>
                </a:schemeClr>
              </a:solidFill>
            </a:endParaRPr>
          </a:p>
          <a:p>
            <a:pPr marL="342900" indent="-342900" algn="just">
              <a:buClr>
                <a:srgbClr val="92D050"/>
              </a:buClr>
            </a:pPr>
            <a:endParaRPr lang="en-US" altLang="zh-CN" sz="4400" dirty="0">
              <a:solidFill>
                <a:schemeClr val="tx1">
                  <a:lumMod val="65000"/>
                  <a:lumOff val="35000"/>
                </a:schemeClr>
              </a:solidFill>
            </a:endParaRPr>
          </a:p>
        </p:txBody>
      </p:sp>
      <p:sp>
        <p:nvSpPr>
          <p:cNvPr id="15" name="标题 1"/>
          <p:cNvSpPr txBox="1"/>
          <p:nvPr/>
        </p:nvSpPr>
        <p:spPr>
          <a:xfrm>
            <a:off x="1595755" y="2635250"/>
            <a:ext cx="19375755" cy="778510"/>
          </a:xfrm>
          <a:prstGeom prst="rect">
            <a:avLst/>
          </a:prstGeom>
        </p:spPr>
        <p:txBody>
          <a:bodyPr/>
          <a:lstStyle>
            <a:lvl1pPr algn="ctr" defTabSz="914400" rtl="0" eaLnBrk="1" latinLnBrk="0" hangingPunct="1">
              <a:spcBef>
                <a:spcPct val="0"/>
              </a:spcBef>
              <a:buNone/>
              <a:defRPr sz="4500" kern="1200">
                <a:solidFill>
                  <a:schemeClr val="tx1"/>
                </a:solidFill>
                <a:latin typeface="+mj-lt"/>
                <a:ea typeface="+mj-ea"/>
                <a:cs typeface="+mj-cs"/>
              </a:defRPr>
            </a:lvl1pPr>
          </a:lstStyle>
          <a:p>
            <a:pPr algn="l" defTabSz="914400">
              <a:defRPr/>
            </a:pPr>
            <a:r>
              <a:rPr lang="en-US" altLang="zh-CN" sz="4800" noProof="1">
                <a:solidFill>
                  <a:srgbClr val="00B050"/>
                </a:solidFill>
                <a:latin typeface="Arial" panose="020B0604020202020204" pitchFamily="34" charset="0"/>
                <a:cs typeface="Arial" panose="020B0604020202020204" pitchFamily="34" charset="0"/>
              </a:rPr>
              <a:t>200</a:t>
            </a:r>
            <a:r>
              <a:rPr lang="en-US" altLang="zh-CN" sz="4800" noProof="1" smtClean="0">
                <a:solidFill>
                  <a:srgbClr val="00B050"/>
                </a:solidFill>
                <a:latin typeface="Arial" panose="020B0604020202020204" pitchFamily="34" charset="0"/>
                <a:cs typeface="Arial" panose="020B0604020202020204" pitchFamily="34" charset="0"/>
              </a:rPr>
              <a:t>+ service </a:t>
            </a:r>
            <a:r>
              <a:rPr lang="en-US" altLang="zh-CN" sz="4800" noProof="1">
                <a:solidFill>
                  <a:srgbClr val="00B050"/>
                </a:solidFill>
                <a:latin typeface="Arial" panose="020B0604020202020204" pitchFamily="34" charset="0"/>
                <a:cs typeface="Arial" panose="020B0604020202020204" pitchFamily="34" charset="0"/>
              </a:rPr>
              <a:t>engineers, </a:t>
            </a:r>
            <a:r>
              <a:rPr lang="en-US" altLang="zh-CN" sz="4800" noProof="1" smtClean="0">
                <a:solidFill>
                  <a:srgbClr val="00B050"/>
                </a:solidFill>
                <a:latin typeface="Arial" panose="020B0604020202020204" pitchFamily="34" charset="0"/>
                <a:cs typeface="Arial" panose="020B0604020202020204" pitchFamily="34" charset="0"/>
              </a:rPr>
              <a:t>14 </a:t>
            </a:r>
            <a:r>
              <a:rPr lang="en-US" altLang="zh-CN" sz="4800" noProof="1">
                <a:solidFill>
                  <a:srgbClr val="00B050"/>
                </a:solidFill>
                <a:latin typeface="Arial" panose="020B0604020202020204" pitchFamily="34" charset="0"/>
                <a:cs typeface="Arial" panose="020B0604020202020204" pitchFamily="34" charset="0"/>
              </a:rPr>
              <a:t>countries, </a:t>
            </a:r>
            <a:r>
              <a:rPr lang="en-US" altLang="zh-CN" sz="4800" noProof="1" smtClean="0">
                <a:solidFill>
                  <a:srgbClr val="00B050"/>
                </a:solidFill>
                <a:latin typeface="Arial" panose="020B0604020202020204" pitchFamily="34" charset="0"/>
                <a:cs typeface="Arial" panose="020B0604020202020204" pitchFamily="34" charset="0"/>
              </a:rPr>
              <a:t>4 </a:t>
            </a:r>
            <a:r>
              <a:rPr lang="en-US" altLang="zh-CN" sz="4800" noProof="1">
                <a:solidFill>
                  <a:srgbClr val="00B050"/>
                </a:solidFill>
                <a:latin typeface="Arial" panose="020B0604020202020204" pitchFamily="34" charset="0"/>
                <a:cs typeface="Arial" panose="020B0604020202020204" pitchFamily="34" charset="0"/>
              </a:rPr>
              <a:t>continents</a:t>
            </a:r>
            <a:endParaRPr lang="en-US" altLang="zh-CN" sz="4800" noProof="1">
              <a:solidFill>
                <a:srgbClr val="00B050"/>
              </a:solidFill>
              <a:latin typeface="Arial" panose="020B0604020202020204" pitchFamily="34" charset="0"/>
              <a:cs typeface="Arial" panose="020B0604020202020204" pitchFamily="34" charset="0"/>
            </a:endParaRPr>
          </a:p>
        </p:txBody>
      </p:sp>
      <p:sp>
        <p:nvSpPr>
          <p:cNvPr id="3" name="Freeform 125"/>
          <p:cNvSpPr>
            <a:spLocks noEditPoints="1"/>
          </p:cNvSpPr>
          <p:nvPr/>
        </p:nvSpPr>
        <p:spPr bwMode="auto">
          <a:xfrm>
            <a:off x="1133475" y="454660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307" t="9977" r="7754" b="36659"/>
          <a:stretch>
            <a:fillRect/>
          </a:stretch>
        </p:blipFill>
        <p:spPr>
          <a:xfrm>
            <a:off x="1133475" y="7960360"/>
            <a:ext cx="1828165" cy="1097280"/>
          </a:xfrm>
          <a:prstGeom prst="rect">
            <a:avLst/>
          </a:prstGeom>
        </p:spPr>
      </p:pic>
      <p:sp>
        <p:nvSpPr>
          <p:cNvPr id="17" name="TextBox 5"/>
          <p:cNvSpPr txBox="1"/>
          <p:nvPr/>
        </p:nvSpPr>
        <p:spPr>
          <a:xfrm>
            <a:off x="187960" y="7154545"/>
            <a:ext cx="4852035" cy="521970"/>
          </a:xfrm>
          <a:prstGeom prst="rect">
            <a:avLst/>
          </a:prstGeom>
          <a:noFill/>
        </p:spPr>
        <p:txBody>
          <a:bodyPr wrap="square" rtlCol="0">
            <a:spAutoFit/>
          </a:bodyPr>
          <a:p>
            <a:pPr marL="342900" indent="-342900">
              <a:buClr>
                <a:srgbClr val="92D050"/>
              </a:buClr>
            </a:pPr>
            <a:r>
              <a:rPr lang="en-US" altLang="zh-CN" sz="2800" b="1" dirty="0" smtClean="0">
                <a:solidFill>
                  <a:schemeClr val="accent5">
                    <a:lumMod val="40000"/>
                    <a:lumOff val="60000"/>
                  </a:schemeClr>
                </a:solidFill>
                <a:latin typeface="Arial" panose="020B0604020202020204" pitchFamily="34" charset="0"/>
                <a:cs typeface="Arial" panose="020B0604020202020204" pitchFamily="34" charset="0"/>
              </a:rPr>
              <a:t>Hello</a:t>
            </a:r>
            <a:r>
              <a:rPr lang="zh-CN" altLang="en-US" sz="2800" b="1" dirty="0" smtClean="0">
                <a:solidFill>
                  <a:schemeClr val="accent5">
                    <a:lumMod val="40000"/>
                    <a:lumOff val="60000"/>
                  </a:schemeClr>
                </a:solidFill>
                <a:latin typeface="Arial" panose="020B0604020202020204" pitchFamily="34" charset="0"/>
                <a:cs typeface="Arial" panose="020B0604020202020204" pitchFamily="34" charset="0"/>
              </a:rPr>
              <a:t>？</a:t>
            </a:r>
            <a:r>
              <a:rPr lang="en-US" altLang="zh-CN" sz="2800" b="1" dirty="0" smtClean="0">
                <a:solidFill>
                  <a:schemeClr val="accent5">
                    <a:lumMod val="40000"/>
                    <a:lumOff val="60000"/>
                  </a:schemeClr>
                </a:solidFill>
                <a:latin typeface="Arial" panose="020B0604020202020204" pitchFamily="34" charset="0"/>
                <a:cs typeface="Arial" panose="020B0604020202020204" pitchFamily="34" charset="0"/>
              </a:rPr>
              <a:t>I have problem!</a:t>
            </a:r>
            <a:endParaRPr lang="en-US" altLang="zh-CN" sz="2800" b="1" dirty="0" smtClean="0">
              <a:solidFill>
                <a:schemeClr val="accent5">
                  <a:lumMod val="40000"/>
                  <a:lumOff val="60000"/>
                </a:schemeClr>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b="24337"/>
          <a:stretch>
            <a:fillRect/>
          </a:stretch>
        </p:blipFill>
        <p:spPr>
          <a:xfrm>
            <a:off x="4441190" y="5843905"/>
            <a:ext cx="15749270" cy="6099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3"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4808220" cy="783590"/>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Warranty Claim</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33475" y="3380105"/>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595755" y="3237865"/>
            <a:ext cx="20464780" cy="1445260"/>
          </a:xfrm>
          <a:prstGeom prst="rect">
            <a:avLst/>
          </a:prstGeom>
          <a:noFill/>
        </p:spPr>
        <p:txBody>
          <a:bodyPr wrap="square" rtlCol="0">
            <a:spAutoFit/>
          </a:bodyPr>
          <a:p>
            <a:pPr>
              <a:spcBef>
                <a:spcPts val="0"/>
              </a:spcBef>
              <a:buClr>
                <a:srgbClr val="488412"/>
              </a:buClr>
              <a:defRPr/>
            </a:pPr>
            <a:r>
              <a:rPr lang="en-US" altLang="zh-CN" sz="4400" dirty="0">
                <a:solidFill>
                  <a:schemeClr val="tx1">
                    <a:lumMod val="65000"/>
                    <a:lumOff val="35000"/>
                  </a:schemeClr>
                </a:solidFill>
                <a:sym typeface="+mn-ea"/>
              </a:rPr>
              <a:t>Make application of warranty online, our engineer will arrange it within 3 days</a:t>
            </a:r>
            <a:endParaRPr lang="en-US" altLang="zh-CN" sz="4400" dirty="0">
              <a:solidFill>
                <a:schemeClr val="tx1">
                  <a:lumMod val="65000"/>
                  <a:lumOff val="35000"/>
                </a:schemeClr>
              </a:solidFill>
            </a:endParaRPr>
          </a:p>
          <a:p>
            <a:pPr>
              <a:spcBef>
                <a:spcPts val="0"/>
              </a:spcBef>
              <a:buClr>
                <a:srgbClr val="488412"/>
              </a:buClr>
              <a:defRPr/>
            </a:pPr>
            <a:r>
              <a:rPr lang="en-US" altLang="zh-CN" sz="4400" dirty="0">
                <a:solidFill>
                  <a:schemeClr val="tx1">
                    <a:lumMod val="65000"/>
                    <a:lumOff val="35000"/>
                  </a:schemeClr>
                </a:solidFill>
                <a:sym typeface="+mn-ea"/>
              </a:rPr>
              <a:t>(3 days in the areas with local office, one week for other areas)</a:t>
            </a:r>
            <a:endParaRPr lang="en-US" altLang="zh-CN" sz="4400" dirty="0">
              <a:solidFill>
                <a:schemeClr val="tx1">
                  <a:lumMod val="65000"/>
                  <a:lumOff val="35000"/>
                </a:schemeClr>
              </a:solidFill>
            </a:endParaRPr>
          </a:p>
        </p:txBody>
      </p:sp>
      <p:sp>
        <p:nvSpPr>
          <p:cNvPr id="15" name="标题 1"/>
          <p:cNvSpPr txBox="1"/>
          <p:nvPr/>
        </p:nvSpPr>
        <p:spPr>
          <a:xfrm>
            <a:off x="1686147" y="2539603"/>
            <a:ext cx="8064896" cy="452586"/>
          </a:xfrm>
          <a:prstGeom prst="rect">
            <a:avLst/>
          </a:prstGeom>
        </p:spPr>
        <p:txBody>
          <a:bodyPr/>
          <a:lstStyle>
            <a:lvl1pPr algn="ctr" defTabSz="914400" rtl="0" eaLnBrk="1" latinLnBrk="0" hangingPunct="1">
              <a:spcBef>
                <a:spcPct val="0"/>
              </a:spcBef>
              <a:buNone/>
              <a:defRPr sz="4500" kern="1200">
                <a:solidFill>
                  <a:schemeClr val="tx1"/>
                </a:solidFill>
                <a:latin typeface="+mj-lt"/>
                <a:ea typeface="+mj-ea"/>
                <a:cs typeface="+mj-cs"/>
              </a:defRPr>
            </a:lvl1pPr>
          </a:lstStyle>
          <a:p>
            <a:pPr algn="l" defTabSz="914400">
              <a:defRPr/>
            </a:pPr>
            <a:r>
              <a:rPr lang="en-US" altLang="zh-CN" sz="4000" noProof="1" smtClean="0">
                <a:solidFill>
                  <a:srgbClr val="00B050"/>
                </a:solidFill>
                <a:latin typeface="Arial" panose="020B0604020202020204" pitchFamily="34" charset="0"/>
                <a:cs typeface="Arial" panose="020B0604020202020204" pitchFamily="34" charset="0"/>
              </a:rPr>
              <a:t>Online warranty claim</a:t>
            </a:r>
            <a:endParaRPr lang="en-US" altLang="zh-CN" sz="4000" noProof="1" smtClean="0">
              <a:solidFill>
                <a:srgbClr val="00B050"/>
              </a:solidFill>
              <a:latin typeface="Arial" panose="020B0604020202020204" pitchFamily="34" charset="0"/>
              <a:cs typeface="Arial" panose="020B0604020202020204" pitchFamily="34" charset="0"/>
            </a:endParaRPr>
          </a:p>
        </p:txBody>
      </p:sp>
      <p:grpSp>
        <p:nvGrpSpPr>
          <p:cNvPr id="3" name="组合 2"/>
          <p:cNvGrpSpPr/>
          <p:nvPr/>
        </p:nvGrpSpPr>
        <p:grpSpPr>
          <a:xfrm>
            <a:off x="1770380" y="4918075"/>
            <a:ext cx="14494510" cy="6956425"/>
            <a:chOff x="500" y="2199"/>
            <a:chExt cx="10478" cy="5038"/>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 y="2199"/>
              <a:ext cx="8289" cy="1888"/>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 y="4113"/>
              <a:ext cx="8289" cy="3124"/>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 y="2202"/>
              <a:ext cx="2190" cy="4996"/>
            </a:xfrm>
            <a:prstGeom prst="rect">
              <a:avLst/>
            </a:prstGeom>
          </p:spPr>
        </p:pic>
      </p:grpSp>
      <p:pic>
        <p:nvPicPr>
          <p:cNvPr id="14" name="图片 13"/>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7034510" y="5647690"/>
            <a:ext cx="4102100" cy="3775075"/>
          </a:xfrm>
          <a:prstGeom prst="rect">
            <a:avLst/>
          </a:prstGeom>
        </p:spPr>
      </p:pic>
      <p:pic>
        <p:nvPicPr>
          <p:cNvPr id="5" name="图片 4" descr="LOGO"/>
          <p:cNvPicPr>
            <a:picLocks noChangeAspect="1"/>
          </p:cNvPicPr>
          <p:nvPr/>
        </p:nvPicPr>
        <p:blipFill>
          <a:blip r:embed="rId7"/>
          <a:stretch>
            <a:fillRect/>
          </a:stretch>
        </p:blipFill>
        <p:spPr>
          <a:xfrm>
            <a:off x="17160240" y="6740525"/>
            <a:ext cx="2602230" cy="799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6734810" cy="783590"/>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Big Screen Monitoring</a:t>
            </a:r>
            <a:r>
              <a:rPr lang="en-US" altLang="zh-CN" sz="4400" dirty="0">
                <a:solidFill>
                  <a:schemeClr val="tx1">
                    <a:lumMod val="65000"/>
                    <a:lumOff val="35000"/>
                  </a:schemeClr>
                </a:solidFill>
                <a:sym typeface="+mn-ea"/>
              </a:rPr>
              <a:t>    </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4" name="Freeform 125"/>
          <p:cNvSpPr>
            <a:spLocks noEditPoints="1"/>
          </p:cNvSpPr>
          <p:nvPr/>
        </p:nvSpPr>
        <p:spPr bwMode="auto">
          <a:xfrm>
            <a:off x="1105535" y="309880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Box 9"/>
          <p:cNvSpPr txBox="1"/>
          <p:nvPr/>
        </p:nvSpPr>
        <p:spPr>
          <a:xfrm>
            <a:off x="1595755" y="2267585"/>
            <a:ext cx="20464780" cy="2122805"/>
          </a:xfrm>
          <a:prstGeom prst="rect">
            <a:avLst/>
          </a:prstGeom>
          <a:noFill/>
        </p:spPr>
        <p:txBody>
          <a:bodyPr wrap="square" rtlCol="0">
            <a:spAutoFit/>
          </a:bodyPr>
          <a:p>
            <a:pPr>
              <a:spcBef>
                <a:spcPts val="0"/>
              </a:spcBef>
              <a:buClr>
                <a:srgbClr val="488412"/>
              </a:buClr>
              <a:defRPr/>
            </a:pPr>
            <a:r>
              <a:rPr lang="en-US" altLang="zh-CN" sz="4400" dirty="0">
                <a:solidFill>
                  <a:schemeClr val="tx1">
                    <a:lumMod val="65000"/>
                    <a:lumOff val="35000"/>
                  </a:schemeClr>
                </a:solidFill>
                <a:sym typeface="+mn-ea"/>
              </a:rPr>
              <a:t>One page for easy monitoring and shows what you accomplish</a:t>
            </a:r>
            <a:endParaRPr kumimoji="0" lang="en-US" altLang="zh-CN" sz="44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a:p>
            <a:pPr>
              <a:spcBef>
                <a:spcPts val="0"/>
              </a:spcBef>
              <a:buClr>
                <a:srgbClr val="488412"/>
              </a:buClr>
              <a:defRPr/>
            </a:pPr>
            <a:r>
              <a:rPr lang="en-US" altLang="zh-CN" sz="4400" dirty="0">
                <a:solidFill>
                  <a:schemeClr val="tx1">
                    <a:lumMod val="65000"/>
                    <a:lumOff val="35000"/>
                  </a:schemeClr>
                </a:solidFill>
                <a:sym typeface="+mn-ea"/>
              </a:rPr>
              <a:t>Diversified information display allows professionals to quickly analyze</a:t>
            </a:r>
            <a:endParaRPr lang="en-US" altLang="zh-CN" sz="4400" dirty="0">
              <a:solidFill>
                <a:schemeClr val="tx1">
                  <a:lumMod val="65000"/>
                  <a:lumOff val="35000"/>
                </a:schemeClr>
              </a:solidFill>
            </a:endParaRPr>
          </a:p>
          <a:p>
            <a:pPr>
              <a:spcBef>
                <a:spcPts val="0"/>
              </a:spcBef>
              <a:buClr>
                <a:srgbClr val="488412"/>
              </a:buClr>
              <a:defRPr/>
            </a:pPr>
            <a:r>
              <a:rPr lang="en-US" altLang="zh-CN" sz="4400" dirty="0">
                <a:solidFill>
                  <a:schemeClr val="tx1">
                    <a:lumMod val="65000"/>
                    <a:lumOff val="35000"/>
                  </a:schemeClr>
                </a:solidFill>
                <a:sym typeface="+mn-ea"/>
              </a:rPr>
              <a:t>An elegant and intuitive platform can show your strength to customer</a:t>
            </a:r>
            <a:endParaRPr lang="en-US" altLang="zh-CN" sz="4400" dirty="0">
              <a:solidFill>
                <a:schemeClr val="tx1">
                  <a:lumMod val="65000"/>
                  <a:lumOff val="35000"/>
                </a:schemeClr>
              </a:solidFill>
            </a:endParaRPr>
          </a:p>
        </p:txBody>
      </p:sp>
      <p:sp>
        <p:nvSpPr>
          <p:cNvPr id="8" name="Freeform 125"/>
          <p:cNvSpPr>
            <a:spLocks noEditPoints="1"/>
          </p:cNvSpPr>
          <p:nvPr/>
        </p:nvSpPr>
        <p:spPr bwMode="auto">
          <a:xfrm>
            <a:off x="1105535" y="375920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9" name="Freeform 125"/>
          <p:cNvSpPr>
            <a:spLocks noEditPoints="1"/>
          </p:cNvSpPr>
          <p:nvPr/>
        </p:nvSpPr>
        <p:spPr bwMode="auto">
          <a:xfrm>
            <a:off x="1105535" y="2473960"/>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7" name="图片 6"/>
          <p:cNvPicPr>
            <a:picLocks noChangeAspect="1"/>
          </p:cNvPicPr>
          <p:nvPr/>
        </p:nvPicPr>
        <p:blipFill>
          <a:blip r:embed="rId3"/>
          <a:stretch>
            <a:fillRect/>
          </a:stretch>
        </p:blipFill>
        <p:spPr>
          <a:xfrm>
            <a:off x="3005455" y="4398010"/>
            <a:ext cx="17030700" cy="800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8" grpId="0" bldLvl="0" animBg="1"/>
      <p:bldP spid="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11597640" cy="2153285"/>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Create a link to embed on your webpage</a:t>
            </a:r>
            <a:endPar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endParaRPr>
          </a:p>
          <a:p>
            <a:pPr algn="l">
              <a:buFont typeface="Wingdings" panose="05000000000000000000" pitchFamily="2" charset="2"/>
              <a:buChar char="Ø"/>
            </a:pPr>
            <a:endPar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endParaRPr>
          </a:p>
          <a:p>
            <a:pPr algn="l">
              <a:buFont typeface="Wingdings" panose="05000000000000000000" pitchFamily="2" charset="2"/>
            </a:pPr>
            <a:r>
              <a:rPr lang="en-US" altLang="zh-CN" sz="4400" dirty="0">
                <a:solidFill>
                  <a:schemeClr val="tx1">
                    <a:lumMod val="65000"/>
                    <a:lumOff val="35000"/>
                  </a:schemeClr>
                </a:solidFill>
                <a:sym typeface="+mn-ea"/>
              </a:rPr>
              <a:t>    </a:t>
            </a:r>
            <a:endParaRPr kumimoji="0" lang="en-US" altLang="zh-CN" sz="4500" b="1"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36" name="TextBox 9"/>
          <p:cNvSpPr txBox="1"/>
          <p:nvPr/>
        </p:nvSpPr>
        <p:spPr>
          <a:xfrm>
            <a:off x="1639570" y="2473960"/>
            <a:ext cx="20464780" cy="768350"/>
          </a:xfrm>
          <a:prstGeom prst="rect">
            <a:avLst/>
          </a:prstGeom>
          <a:noFill/>
        </p:spPr>
        <p:txBody>
          <a:bodyPr wrap="square" rtlCol="0">
            <a:spAutoFit/>
          </a:bodyPr>
          <a:p>
            <a:pPr>
              <a:spcBef>
                <a:spcPts val="0"/>
              </a:spcBef>
              <a:buClr>
                <a:srgbClr val="488412"/>
              </a:buClr>
              <a:defRPr/>
            </a:pPr>
            <a:r>
              <a:rPr lang="en-US" altLang="zh-CN" sz="4400" dirty="0">
                <a:solidFill>
                  <a:schemeClr val="tx1">
                    <a:lumMod val="65000"/>
                    <a:lumOff val="35000"/>
                  </a:schemeClr>
                </a:solidFill>
                <a:sym typeface="+mn-ea"/>
              </a:rPr>
              <a:t>Show your achievements in your own website in different languages </a:t>
            </a:r>
            <a:endParaRPr lang="en-US" altLang="zh-CN" sz="4400" dirty="0">
              <a:solidFill>
                <a:schemeClr val="tx1">
                  <a:lumMod val="65000"/>
                  <a:lumOff val="35000"/>
                </a:schemeClr>
              </a:solidFill>
            </a:endParaRPr>
          </a:p>
        </p:txBody>
      </p:sp>
      <p:sp>
        <p:nvSpPr>
          <p:cNvPr id="9" name="Freeform 125"/>
          <p:cNvSpPr>
            <a:spLocks noEditPoints="1"/>
          </p:cNvSpPr>
          <p:nvPr/>
        </p:nvSpPr>
        <p:spPr bwMode="auto">
          <a:xfrm>
            <a:off x="1105535" y="2615565"/>
            <a:ext cx="462280" cy="48323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6EB92A"/>
          </a:solidFill>
          <a:ln>
            <a:noFill/>
          </a:ln>
        </p:spPr>
        <p:txBody>
          <a:bodyPr vert="horz" wrap="square" lIns="96430" tIns="48216" rIns="96430" bIns="4821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a:solidFill>
                <a:prstClr val="black"/>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10" name="组合 9"/>
          <p:cNvGrpSpPr/>
          <p:nvPr/>
        </p:nvGrpSpPr>
        <p:grpSpPr>
          <a:xfrm>
            <a:off x="3021965" y="4693285"/>
            <a:ext cx="15915640" cy="3814445"/>
            <a:chOff x="1303" y="2803"/>
            <a:chExt cx="11802" cy="3096"/>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 y="2803"/>
              <a:ext cx="3750" cy="3097"/>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 y="2803"/>
              <a:ext cx="8051" cy="309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6036945" cy="783590"/>
          </a:xfrm>
          <a:prstGeom prst="rect">
            <a:avLst/>
          </a:prstGeom>
          <a:noFill/>
        </p:spPr>
        <p:txBody>
          <a:bodyPr wrap="none" rtlCol="0">
            <a:spAutoFit/>
          </a:bodyPr>
          <a:lstStyle/>
          <a:p>
            <a:pPr algn="l">
              <a:buFont typeface="Wingdings" panose="05000000000000000000" pitchFamily="2" charset="2"/>
              <a:buChar char="Ø"/>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Simplify Operations</a:t>
            </a:r>
            <a:endPar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pic>
        <p:nvPicPr>
          <p:cNvPr id="11" name="图片 10"/>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7165340" y="2120900"/>
            <a:ext cx="14895830" cy="9805670"/>
          </a:xfrm>
          <a:prstGeom prst="rect">
            <a:avLst/>
          </a:prstGeom>
        </p:spPr>
      </p:pic>
      <p:pic>
        <p:nvPicPr>
          <p:cNvPr id="4" name="图片 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361950" y="7630795"/>
            <a:ext cx="7995920" cy="5331460"/>
          </a:xfrm>
          <a:prstGeom prst="rect">
            <a:avLst/>
          </a:prstGeom>
        </p:spPr>
      </p:pic>
      <p:sp>
        <p:nvSpPr>
          <p:cNvPr id="5" name="文本框 4"/>
          <p:cNvSpPr txBox="1"/>
          <p:nvPr/>
        </p:nvSpPr>
        <p:spPr>
          <a:xfrm>
            <a:off x="1189990" y="3158490"/>
            <a:ext cx="8014335" cy="3415030"/>
          </a:xfrm>
          <a:prstGeom prst="rect">
            <a:avLst/>
          </a:prstGeom>
          <a:noFill/>
        </p:spPr>
        <p:txBody>
          <a:bodyPr wrap="square" rtlCol="0">
            <a:spAutoFit/>
          </a:bodyPr>
          <a:p>
            <a:pPr algn="l">
              <a:buFont typeface="Wingdings" panose="05000000000000000000" pitchFamily="2" charset="2"/>
            </a:pPr>
            <a:r>
              <a:rPr lang="en-US" altLang="zh-CN" sz="3600" b="1" noProof="0" dirty="0">
                <a:solidFill>
                  <a:schemeClr val="bg1">
                    <a:lumMod val="65000"/>
                  </a:schemeClr>
                </a:solidFill>
                <a:latin typeface="Arial" panose="020B0604020202020204" pitchFamily="34" charset="0"/>
                <a:ea typeface="+mn-ea"/>
                <a:cs typeface="Arial" panose="020B0604020202020204" pitchFamily="34" charset="0"/>
                <a:sym typeface="+mn-ea"/>
              </a:rPr>
              <a:t>Simplify the O&amp;M process</a:t>
            </a:r>
            <a:r>
              <a:rPr lang="zh-CN" altLang="en-US" sz="3600" b="1" noProof="0" dirty="0">
                <a:solidFill>
                  <a:schemeClr val="bg1">
                    <a:lumMod val="65000"/>
                  </a:schemeClr>
                </a:solidFill>
                <a:latin typeface="Arial" panose="020B0604020202020204" pitchFamily="34" charset="0"/>
                <a:ea typeface="+mn-ea"/>
                <a:cs typeface="Arial" panose="020B0604020202020204" pitchFamily="34" charset="0"/>
                <a:sym typeface="+mn-ea"/>
              </a:rPr>
              <a:t>，</a:t>
            </a:r>
            <a:endParaRPr lang="en-US" altLang="zh-CN" sz="3600" b="1" noProof="0" dirty="0">
              <a:solidFill>
                <a:schemeClr val="bg1">
                  <a:lumMod val="65000"/>
                </a:schemeClr>
              </a:solidFill>
              <a:latin typeface="Arial" panose="020B0604020202020204" pitchFamily="34" charset="0"/>
              <a:ea typeface="+mn-ea"/>
              <a:cs typeface="Arial" panose="020B0604020202020204" pitchFamily="34" charset="0"/>
              <a:sym typeface="+mn-ea"/>
            </a:endParaRPr>
          </a:p>
          <a:p>
            <a:pPr algn="l">
              <a:buFont typeface="Wingdings" panose="05000000000000000000" pitchFamily="2" charset="2"/>
            </a:pPr>
            <a:r>
              <a:rPr lang="en-US" altLang="zh-CN" sz="3600" b="1" noProof="0" dirty="0">
                <a:solidFill>
                  <a:schemeClr val="bg1">
                    <a:lumMod val="65000"/>
                  </a:schemeClr>
                </a:solidFill>
                <a:latin typeface="Arial" panose="020B0604020202020204" pitchFamily="34" charset="0"/>
                <a:ea typeface="+mn-ea"/>
                <a:cs typeface="Arial" panose="020B0604020202020204" pitchFamily="34" charset="0"/>
                <a:sym typeface="+mn-ea"/>
              </a:rPr>
              <a:t>Relax in your office</a:t>
            </a:r>
            <a:r>
              <a:rPr lang="zh-CN" altLang="en-US" sz="3600" b="1" noProof="0" dirty="0">
                <a:solidFill>
                  <a:schemeClr val="bg1">
                    <a:lumMod val="65000"/>
                  </a:schemeClr>
                </a:solidFill>
                <a:latin typeface="Arial" panose="020B0604020202020204" pitchFamily="34" charset="0"/>
                <a:ea typeface="+mn-ea"/>
                <a:cs typeface="Arial" panose="020B0604020202020204" pitchFamily="34" charset="0"/>
                <a:sym typeface="+mn-ea"/>
              </a:rPr>
              <a:t>！</a:t>
            </a:r>
            <a:r>
              <a:rPr lang="en-US" altLang="zh-CN" sz="3600" b="1" noProof="0" dirty="0">
                <a:solidFill>
                  <a:srgbClr val="92D050"/>
                </a:solidFill>
                <a:latin typeface="Arial" panose="020B0604020202020204" pitchFamily="34" charset="0"/>
                <a:ea typeface="+mn-ea"/>
                <a:cs typeface="Arial" panose="020B0604020202020204" pitchFamily="34" charset="0"/>
                <a:sym typeface="+mn-ea"/>
              </a:rPr>
              <a:t> </a:t>
            </a:r>
            <a:endParaRPr lang="en-US" altLang="zh-CN" sz="3600" b="1" noProof="0" dirty="0">
              <a:solidFill>
                <a:srgbClr val="92D050"/>
              </a:solidFill>
              <a:latin typeface="Arial" panose="020B0604020202020204" pitchFamily="34" charset="0"/>
              <a:ea typeface="+mn-ea"/>
              <a:cs typeface="Arial" panose="020B0604020202020204" pitchFamily="34" charset="0"/>
              <a:sym typeface="+mn-ea"/>
            </a:endParaRPr>
          </a:p>
          <a:p>
            <a:pPr algn="l">
              <a:buFont typeface="Wingdings" panose="05000000000000000000" pitchFamily="2" charset="2"/>
            </a:pPr>
            <a:endParaRPr lang="en-US" altLang="zh-CN" sz="3600" b="1" noProof="0" dirty="0">
              <a:solidFill>
                <a:srgbClr val="92D050"/>
              </a:solidFill>
              <a:latin typeface="Arial" panose="020B0604020202020204" pitchFamily="34" charset="0"/>
              <a:ea typeface="+mn-ea"/>
              <a:cs typeface="Arial" panose="020B0604020202020204" pitchFamily="34" charset="0"/>
              <a:sym typeface="+mn-ea"/>
            </a:endParaRPr>
          </a:p>
          <a:p>
            <a:pPr algn="l">
              <a:buFont typeface="Wingdings" panose="05000000000000000000" pitchFamily="2" charset="2"/>
            </a:pPr>
            <a:r>
              <a:rPr lang="en-US" altLang="zh-CN" sz="3600" b="1" noProof="0" dirty="0">
                <a:solidFill>
                  <a:srgbClr val="92D050"/>
                </a:solidFill>
                <a:latin typeface="Arial" panose="020B0604020202020204" pitchFamily="34" charset="0"/>
                <a:ea typeface="+mn-ea"/>
                <a:cs typeface="Arial" panose="020B0604020202020204" pitchFamily="34" charset="0"/>
                <a:sym typeface="+mn-ea"/>
              </a:rPr>
              <a:t>Growatt OSS will help you guard all the plants!</a:t>
            </a:r>
            <a:endParaRPr lang="en-US" altLang="zh-CN" sz="3600" b="1" noProof="0" dirty="0">
              <a:solidFill>
                <a:srgbClr val="92D050"/>
              </a:solidFill>
              <a:latin typeface="Arial" panose="020B0604020202020204" pitchFamily="34" charset="0"/>
              <a:ea typeface="+mn-ea"/>
              <a:cs typeface="Arial" panose="020B0604020202020204" pitchFamily="34" charset="0"/>
            </a:endParaRPr>
          </a:p>
          <a:p>
            <a:pPr algn="l">
              <a:buFont typeface="Wingdings" panose="05000000000000000000" pitchFamily="2" charset="2"/>
              <a:buChar char="Ø"/>
            </a:pPr>
            <a:endParaRPr lang="en-US" altLang="zh-CN" sz="3600" b="1" noProof="0" dirty="0">
              <a:solidFill>
                <a:srgbClr val="92D050"/>
              </a:solidFill>
              <a:latin typeface="Arial" panose="020B0604020202020204" pitchFamily="34" charset="0"/>
              <a:ea typeface="+mn-ea"/>
              <a:cs typeface="Arial" panose="020B0604020202020204" pitchFamily="34" charset="0"/>
            </a:endParaRPr>
          </a:p>
        </p:txBody>
      </p:sp>
      <p:pic>
        <p:nvPicPr>
          <p:cNvPr id="9" name="图片 8"/>
          <p:cNvPicPr>
            <a:picLocks noChangeAspect="1"/>
          </p:cNvPicPr>
          <p:nvPr>
            <p:custDataLst>
              <p:tags r:id="rId7"/>
            </p:custDataLst>
          </p:nvPr>
        </p:nvPicPr>
        <p:blipFill>
          <a:blip r:embed="rId8"/>
          <a:stretch>
            <a:fillRect/>
          </a:stretch>
        </p:blipFill>
        <p:spPr>
          <a:xfrm>
            <a:off x="9992360" y="3514090"/>
            <a:ext cx="9552305" cy="454914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18"/>
            <a:ext cx="23042880" cy="12959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340"/>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26833"/>
          <a:stretch>
            <a:fillRect/>
          </a:stretch>
        </p:blipFill>
        <p:spPr>
          <a:xfrm>
            <a:off x="22442" y="318"/>
            <a:ext cx="23033554" cy="9483634"/>
          </a:xfrm>
          <a:prstGeom prst="rect">
            <a:avLst/>
          </a:prstGeom>
        </p:spPr>
      </p:pic>
      <p:sp>
        <p:nvSpPr>
          <p:cNvPr id="16" name="文本框 15"/>
          <p:cNvSpPr txBox="1"/>
          <p:nvPr/>
        </p:nvSpPr>
        <p:spPr>
          <a:xfrm>
            <a:off x="7564805" y="3752895"/>
            <a:ext cx="8183880" cy="2417445"/>
          </a:xfrm>
          <a:prstGeom prst="rect">
            <a:avLst/>
          </a:prstGeom>
          <a:noFill/>
        </p:spPr>
        <p:txBody>
          <a:bodyPr wrap="none" rtlCol="0">
            <a:spAutoFit/>
          </a:bodyPr>
          <a:lstStyle/>
          <a:p>
            <a:pPr algn="r"/>
            <a:r>
              <a:rPr lang="en-US" altLang="zh-CN" sz="15120" b="1" dirty="0">
                <a:solidFill>
                  <a:srgbClr val="6EB92B"/>
                </a:solidFill>
                <a:latin typeface="Arial" panose="020B0604020202020204" pitchFamily="34" charset="0"/>
                <a:cs typeface="Arial" panose="020B0604020202020204" pitchFamily="34" charset="0"/>
              </a:rPr>
              <a:t>THA</a:t>
            </a:r>
            <a:r>
              <a:rPr lang="en-US" altLang="zh-CN" sz="15120" b="1" dirty="0">
                <a:solidFill>
                  <a:schemeClr val="bg1"/>
                </a:solidFill>
                <a:latin typeface="Arial" panose="020B0604020202020204" pitchFamily="34" charset="0"/>
                <a:cs typeface="Arial" panose="020B0604020202020204" pitchFamily="34" charset="0"/>
              </a:rPr>
              <a:t>NKS</a:t>
            </a:r>
            <a:endParaRPr lang="zh-CN" altLang="en-US" sz="15120" b="1" dirty="0">
              <a:solidFill>
                <a:schemeClr val="bg1"/>
              </a:solidFill>
              <a:latin typeface="Arial" panose="020B0604020202020204" pitchFamily="34" charset="0"/>
              <a:cs typeface="Arial" panose="020B0604020202020204" pitchFamily="34" charset="0"/>
            </a:endParaRPr>
          </a:p>
        </p:txBody>
      </p:sp>
      <p:cxnSp>
        <p:nvCxnSpPr>
          <p:cNvPr id="18" name="直接连接符 17"/>
          <p:cNvCxnSpPr/>
          <p:nvPr/>
        </p:nvCxnSpPr>
        <p:spPr>
          <a:xfrm>
            <a:off x="7602583" y="3542964"/>
            <a:ext cx="7602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602583" y="6574365"/>
            <a:ext cx="7602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815583" y="10847718"/>
            <a:ext cx="0" cy="7524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D:\Documents\WXWork\1688853794328439\Cache\Image\2020-09\杂志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2997" y="10633402"/>
            <a:ext cx="2606960" cy="1012453"/>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6451707" y="10637721"/>
            <a:ext cx="6487795" cy="462915"/>
          </a:xfrm>
          <a:prstGeom prst="rect">
            <a:avLst/>
          </a:prstGeom>
          <a:noFill/>
        </p:spPr>
        <p:txBody>
          <a:bodyPr wrap="none" lIns="115191" tIns="57594" rIns="115191" bIns="57594">
            <a:spAutoFit/>
          </a:bodyPr>
          <a:lstStyle/>
          <a:p>
            <a:pPr defTabSz="1151890">
              <a:defRPr/>
            </a:pPr>
            <a:r>
              <a:rPr lang="en-US" altLang="zh-CN" sz="2270" dirty="0">
                <a:solidFill>
                  <a:schemeClr val="bg1"/>
                </a:solidFill>
                <a:latin typeface="Arial" panose="020B0604020202020204" pitchFamily="34" charset="0"/>
                <a:cs typeface="Arial" panose="020B0604020202020204" pitchFamily="34" charset="0"/>
              </a:rPr>
              <a:t>Copyright© 2021 Growatt New Energy  CO., LTD</a:t>
            </a:r>
            <a:endParaRPr lang="zh-CN" altLang="en-US" sz="2270" dirty="0">
              <a:solidFill>
                <a:schemeClr val="bg1"/>
              </a:solidFill>
              <a:latin typeface="Arial" panose="020B0604020202020204" pitchFamily="34" charset="0"/>
              <a:cs typeface="Arial" panose="020B0604020202020204" pitchFamily="34" charset="0"/>
            </a:endParaRPr>
          </a:p>
        </p:txBody>
      </p:sp>
      <p:sp>
        <p:nvSpPr>
          <p:cNvPr id="14" name="文本框 13"/>
          <p:cNvSpPr txBox="1"/>
          <p:nvPr/>
        </p:nvSpPr>
        <p:spPr>
          <a:xfrm>
            <a:off x="6451707" y="11173723"/>
            <a:ext cx="7323455" cy="657860"/>
          </a:xfrm>
          <a:prstGeom prst="rect">
            <a:avLst/>
          </a:prstGeom>
          <a:noFill/>
        </p:spPr>
        <p:txBody>
          <a:bodyPr wrap="none" lIns="115191" tIns="57594" rIns="115191" bIns="57594">
            <a:spAutoFit/>
          </a:bodyPr>
          <a:lstStyle/>
          <a:p>
            <a:pPr defTabSz="1151890">
              <a:defRPr/>
            </a:pPr>
            <a:r>
              <a:rPr lang="en-US" altLang="zh-CN" sz="1765" dirty="0">
                <a:solidFill>
                  <a:schemeClr val="bg1"/>
                </a:solidFill>
                <a:latin typeface="Arial" panose="020B0604020202020204" pitchFamily="34" charset="0"/>
                <a:cs typeface="Arial" panose="020B0604020202020204" pitchFamily="34" charset="0"/>
              </a:rPr>
              <a:t>All Rights Reserved. The information contained in this document is only </a:t>
            </a:r>
            <a:endParaRPr lang="en-US" altLang="zh-CN" sz="1765" dirty="0">
              <a:solidFill>
                <a:schemeClr val="bg1"/>
              </a:solidFill>
              <a:latin typeface="Arial" panose="020B0604020202020204" pitchFamily="34" charset="0"/>
              <a:cs typeface="Arial" panose="020B0604020202020204" pitchFamily="34" charset="0"/>
            </a:endParaRPr>
          </a:p>
          <a:p>
            <a:pPr defTabSz="1151890">
              <a:defRPr/>
            </a:pPr>
            <a:r>
              <a:rPr lang="en-US" altLang="zh-CN" sz="1765" dirty="0">
                <a:solidFill>
                  <a:schemeClr val="bg1"/>
                </a:solidFill>
                <a:latin typeface="Arial" panose="020B0604020202020204" pitchFamily="34" charset="0"/>
                <a:cs typeface="Arial" panose="020B0604020202020204" pitchFamily="34" charset="0"/>
              </a:rPr>
              <a:t>for reference purpose and subject to change by company officials.</a:t>
            </a:r>
            <a:endParaRPr lang="zh-CN" altLang="en-US" sz="1765" dirty="0">
              <a:solidFill>
                <a:schemeClr val="bg1"/>
              </a:solidFill>
              <a:latin typeface="Arial" panose="020B0604020202020204" pitchFamily="34" charset="0"/>
              <a:cs typeface="Arial" panose="020B0604020202020204" pitchFamily="34" charset="0"/>
            </a:endParaRPr>
          </a:p>
        </p:txBody>
      </p:sp>
      <p:pic>
        <p:nvPicPr>
          <p:cNvPr id="6158" name="图片 23"/>
          <p:cNvPicPr>
            <a:picLocks noChangeAspect="1"/>
          </p:cNvPicPr>
          <p:nvPr>
            <p:custDataLst>
              <p:tags r:id="rId3"/>
            </p:custDataLst>
          </p:nvPr>
        </p:nvPicPr>
        <p:blipFill>
          <a:blip r:embed="rId4"/>
          <a:srcRect l="80630" b="86665"/>
          <a:stretch>
            <a:fillRect/>
          </a:stretch>
        </p:blipFill>
        <p:spPr>
          <a:xfrm>
            <a:off x="464185" y="9891395"/>
            <a:ext cx="6730365" cy="2607945"/>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0" y="-158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5400675"/>
            <a:ext cx="16877030" cy="367220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5" name="文本框 4"/>
          <p:cNvSpPr txBox="1"/>
          <p:nvPr/>
        </p:nvSpPr>
        <p:spPr>
          <a:xfrm>
            <a:off x="1800225" y="1296988"/>
            <a:ext cx="3387725" cy="3554413"/>
          </a:xfrm>
          <a:prstGeom prst="rect">
            <a:avLst/>
          </a:prstGeom>
          <a:noFill/>
        </p:spPr>
        <p:txBody>
          <a:bodyPr wrap="none" rtlCol="0">
            <a:spAutoFit/>
          </a:bodyPr>
          <a:lstStyle/>
          <a:p>
            <a:pPr marR="0" defTabSz="2304415" fontAlgn="auto">
              <a:spcBef>
                <a:spcPts val="0"/>
              </a:spcBef>
              <a:spcAft>
                <a:spcPts val="0"/>
              </a:spcAft>
              <a:buClrTx/>
              <a:buSzTx/>
              <a:buFontTx/>
              <a:defRPr/>
            </a:pPr>
            <a:r>
              <a:rPr kumimoji="0" lang="en-US" altLang="zh-CN"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rPr>
              <a:t>01</a:t>
            </a:r>
            <a:endParaRPr kumimoji="0" lang="zh-CN" altLang="en-US"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endParaRPr>
          </a:p>
        </p:txBody>
      </p:sp>
      <p:sp>
        <p:nvSpPr>
          <p:cNvPr id="5126" name="文本框 5"/>
          <p:cNvSpPr txBox="1"/>
          <p:nvPr/>
        </p:nvSpPr>
        <p:spPr>
          <a:xfrm>
            <a:off x="1560513" y="6697663"/>
            <a:ext cx="12876530" cy="963295"/>
          </a:xfrm>
          <a:prstGeom prst="rect">
            <a:avLst/>
          </a:prstGeom>
          <a:noFill/>
          <a:ln w="9525">
            <a:noFill/>
          </a:ln>
        </p:spPr>
        <p:txBody>
          <a:bodyPr wrap="none">
            <a:spAutoFit/>
          </a:bodyPr>
          <a:p>
            <a:pPr marR="0" algn="l" defTabSz="2304415" fontAlgn="auto">
              <a:lnSpc>
                <a:spcPts val="6800"/>
              </a:lnSpc>
              <a:spcBef>
                <a:spcPts val="0"/>
              </a:spcBef>
              <a:spcAft>
                <a:spcPts val="0"/>
              </a:spcAft>
              <a:buClrTx/>
              <a:buSzTx/>
              <a:buFontTx/>
              <a:defRPr/>
            </a:pPr>
            <a:r>
              <a:rPr lang="en-US" altLang="zh-CN" sz="6400" b="1" dirty="0">
                <a:solidFill>
                  <a:schemeClr val="bg1"/>
                </a:solidFill>
                <a:latin typeface="Arial" panose="020B0604020202020204" pitchFamily="34" charset="0"/>
                <a:cs typeface="Arial" panose="020B0604020202020204" pitchFamily="34" charset="0"/>
                <a:sym typeface="+mn-ea"/>
              </a:rPr>
              <a:t>Challenges of Modern PV Plants  </a:t>
            </a:r>
            <a:endParaRPr lang="en-US" altLang="zh-CN" sz="6400" b="1" dirty="0">
              <a:solidFill>
                <a:schemeClr val="bg1"/>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876395" y="5400675"/>
            <a:ext cx="6166485" cy="36874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0" y="-17462"/>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6856095" cy="783590"/>
          </a:xfrm>
          <a:prstGeom prst="rect">
            <a:avLst/>
          </a:prstGeom>
          <a:noFill/>
        </p:spPr>
        <p:txBody>
          <a:bodyPr wrap="none" rtlCol="0">
            <a:spAutoFit/>
          </a:bodyPr>
          <a:lstStyle/>
          <a:p>
            <a:pPr marR="0" algn="l" defTabSz="2304415" fontAlgn="auto">
              <a:spcBef>
                <a:spcPts val="0"/>
              </a:spcBef>
              <a:spcAft>
                <a:spcPts val="0"/>
              </a:spcAft>
              <a:buClrTx/>
              <a:buSzTx/>
              <a:buFontTx/>
              <a:defRPr/>
            </a:pPr>
            <a:r>
              <a:rPr lang="en-US" altLang="zh-CN" sz="4500"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Systematic Management</a:t>
            </a:r>
            <a:endParaRPr kumimoji="0" lang="en-US" altLang="zh-CN" sz="3400" b="1"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pic>
        <p:nvPicPr>
          <p:cNvPr id="12" name="图片 11"/>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085840" y="7043420"/>
            <a:ext cx="8089900" cy="4558030"/>
          </a:xfrm>
          <a:prstGeom prst="rect">
            <a:avLst/>
          </a:prstGeom>
        </p:spPr>
      </p:pic>
      <p:grpSp>
        <p:nvGrpSpPr>
          <p:cNvPr id="44" name="组合 43"/>
          <p:cNvGrpSpPr/>
          <p:nvPr/>
        </p:nvGrpSpPr>
        <p:grpSpPr>
          <a:xfrm>
            <a:off x="11649075" y="4193540"/>
            <a:ext cx="11013440" cy="5796280"/>
            <a:chOff x="6535" y="2803"/>
            <a:chExt cx="7598" cy="4353"/>
          </a:xfrm>
        </p:grpSpPr>
        <p:sp>
          <p:nvSpPr>
            <p:cNvPr id="45" name="Freeform 86"/>
            <p:cNvSpPr/>
            <p:nvPr/>
          </p:nvSpPr>
          <p:spPr bwMode="auto">
            <a:xfrm>
              <a:off x="6535" y="2803"/>
              <a:ext cx="7598" cy="4353"/>
            </a:xfrm>
            <a:custGeom>
              <a:avLst/>
              <a:gdLst>
                <a:gd name="T0" fmla="*/ 2456 w 2738"/>
                <a:gd name="T1" fmla="*/ 830 h 1613"/>
                <a:gd name="T2" fmla="*/ 2348 w 2738"/>
                <a:gd name="T3" fmla="*/ 851 h 1613"/>
                <a:gd name="T4" fmla="*/ 2348 w 2738"/>
                <a:gd name="T5" fmla="*/ 850 h 1613"/>
                <a:gd name="T6" fmla="*/ 2025 w 2738"/>
                <a:gd name="T7" fmla="*/ 528 h 1613"/>
                <a:gd name="T8" fmla="*/ 1910 w 2738"/>
                <a:gd name="T9" fmla="*/ 549 h 1613"/>
                <a:gd name="T10" fmla="*/ 1812 w 2738"/>
                <a:gd name="T11" fmla="*/ 480 h 1613"/>
                <a:gd name="T12" fmla="*/ 1814 w 2738"/>
                <a:gd name="T13" fmla="*/ 435 h 1613"/>
                <a:gd name="T14" fmla="*/ 1379 w 2738"/>
                <a:gd name="T15" fmla="*/ 0 h 1613"/>
                <a:gd name="T16" fmla="*/ 1015 w 2738"/>
                <a:gd name="T17" fmla="*/ 196 h 1613"/>
                <a:gd name="T18" fmla="*/ 917 w 2738"/>
                <a:gd name="T19" fmla="*/ 162 h 1613"/>
                <a:gd name="T20" fmla="*/ 759 w 2738"/>
                <a:gd name="T21" fmla="*/ 320 h 1613"/>
                <a:gd name="T22" fmla="*/ 763 w 2738"/>
                <a:gd name="T23" fmla="*/ 356 h 1613"/>
                <a:gd name="T24" fmla="*/ 511 w 2738"/>
                <a:gd name="T25" fmla="*/ 621 h 1613"/>
                <a:gd name="T26" fmla="*/ 469 w 2738"/>
                <a:gd name="T27" fmla="*/ 616 h 1613"/>
                <a:gd name="T28" fmla="*/ 294 w 2738"/>
                <a:gd name="T29" fmla="*/ 791 h 1613"/>
                <a:gd name="T30" fmla="*/ 298 w 2738"/>
                <a:gd name="T31" fmla="*/ 830 h 1613"/>
                <a:gd name="T32" fmla="*/ 0 w 2738"/>
                <a:gd name="T33" fmla="*/ 1139 h 1613"/>
                <a:gd name="T34" fmla="*/ 309 w 2738"/>
                <a:gd name="T35" fmla="*/ 1449 h 1613"/>
                <a:gd name="T36" fmla="*/ 426 w 2738"/>
                <a:gd name="T37" fmla="*/ 1426 h 1613"/>
                <a:gd name="T38" fmla="*/ 737 w 2738"/>
                <a:gd name="T39" fmla="*/ 1573 h 1613"/>
                <a:gd name="T40" fmla="*/ 984 w 2738"/>
                <a:gd name="T41" fmla="*/ 1488 h 1613"/>
                <a:gd name="T42" fmla="*/ 1138 w 2738"/>
                <a:gd name="T43" fmla="*/ 1607 h 1613"/>
                <a:gd name="T44" fmla="*/ 1296 w 2738"/>
                <a:gd name="T45" fmla="*/ 1461 h 1613"/>
                <a:gd name="T46" fmla="*/ 1379 w 2738"/>
                <a:gd name="T47" fmla="*/ 1469 h 1613"/>
                <a:gd name="T48" fmla="*/ 1594 w 2738"/>
                <a:gd name="T49" fmla="*/ 1412 h 1613"/>
                <a:gd name="T50" fmla="*/ 1763 w 2738"/>
                <a:gd name="T51" fmla="*/ 1449 h 1613"/>
                <a:gd name="T52" fmla="*/ 1803 w 2738"/>
                <a:gd name="T53" fmla="*/ 1447 h 1613"/>
                <a:gd name="T54" fmla="*/ 2085 w 2738"/>
                <a:gd name="T55" fmla="*/ 1613 h 1613"/>
                <a:gd name="T56" fmla="*/ 2393 w 2738"/>
                <a:gd name="T57" fmla="*/ 1387 h 1613"/>
                <a:gd name="T58" fmla="*/ 2456 w 2738"/>
                <a:gd name="T59" fmla="*/ 1395 h 1613"/>
                <a:gd name="T60" fmla="*/ 2738 w 2738"/>
                <a:gd name="T61" fmla="*/ 1112 h 1613"/>
                <a:gd name="T62" fmla="*/ 2456 w 2738"/>
                <a:gd name="T63" fmla="*/ 830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38" h="1613">
                  <a:moveTo>
                    <a:pt x="2456" y="830"/>
                  </a:moveTo>
                  <a:cubicBezTo>
                    <a:pt x="2418" y="830"/>
                    <a:pt x="2381" y="837"/>
                    <a:pt x="2348" y="851"/>
                  </a:cubicBezTo>
                  <a:cubicBezTo>
                    <a:pt x="2348" y="851"/>
                    <a:pt x="2348" y="851"/>
                    <a:pt x="2348" y="850"/>
                  </a:cubicBezTo>
                  <a:cubicBezTo>
                    <a:pt x="2348" y="672"/>
                    <a:pt x="2203" y="528"/>
                    <a:pt x="2025" y="528"/>
                  </a:cubicBezTo>
                  <a:cubicBezTo>
                    <a:pt x="1985" y="528"/>
                    <a:pt x="1946" y="536"/>
                    <a:pt x="1910" y="549"/>
                  </a:cubicBezTo>
                  <a:cubicBezTo>
                    <a:pt x="1890" y="513"/>
                    <a:pt x="1854" y="487"/>
                    <a:pt x="1812" y="480"/>
                  </a:cubicBezTo>
                  <a:cubicBezTo>
                    <a:pt x="1813" y="465"/>
                    <a:pt x="1814" y="450"/>
                    <a:pt x="1814" y="435"/>
                  </a:cubicBezTo>
                  <a:cubicBezTo>
                    <a:pt x="1814" y="194"/>
                    <a:pt x="1619" y="0"/>
                    <a:pt x="1379" y="0"/>
                  </a:cubicBezTo>
                  <a:cubicBezTo>
                    <a:pt x="1227" y="0"/>
                    <a:pt x="1093" y="78"/>
                    <a:pt x="1015" y="196"/>
                  </a:cubicBezTo>
                  <a:cubicBezTo>
                    <a:pt x="988" y="175"/>
                    <a:pt x="954" y="162"/>
                    <a:pt x="917" y="162"/>
                  </a:cubicBezTo>
                  <a:cubicBezTo>
                    <a:pt x="829" y="162"/>
                    <a:pt x="759" y="233"/>
                    <a:pt x="759" y="320"/>
                  </a:cubicBezTo>
                  <a:cubicBezTo>
                    <a:pt x="759" y="333"/>
                    <a:pt x="760" y="344"/>
                    <a:pt x="763" y="356"/>
                  </a:cubicBezTo>
                  <a:cubicBezTo>
                    <a:pt x="642" y="398"/>
                    <a:pt x="547" y="497"/>
                    <a:pt x="511" y="621"/>
                  </a:cubicBezTo>
                  <a:cubicBezTo>
                    <a:pt x="497" y="618"/>
                    <a:pt x="483" y="616"/>
                    <a:pt x="469" y="616"/>
                  </a:cubicBezTo>
                  <a:cubicBezTo>
                    <a:pt x="372" y="616"/>
                    <a:pt x="294" y="694"/>
                    <a:pt x="294" y="791"/>
                  </a:cubicBezTo>
                  <a:cubicBezTo>
                    <a:pt x="294" y="805"/>
                    <a:pt x="295" y="818"/>
                    <a:pt x="298" y="830"/>
                  </a:cubicBezTo>
                  <a:cubicBezTo>
                    <a:pt x="132" y="836"/>
                    <a:pt x="0" y="972"/>
                    <a:pt x="0" y="1139"/>
                  </a:cubicBezTo>
                  <a:cubicBezTo>
                    <a:pt x="0" y="1310"/>
                    <a:pt x="138" y="1449"/>
                    <a:pt x="309" y="1449"/>
                  </a:cubicBezTo>
                  <a:cubicBezTo>
                    <a:pt x="351" y="1449"/>
                    <a:pt x="390" y="1441"/>
                    <a:pt x="426" y="1426"/>
                  </a:cubicBezTo>
                  <a:cubicBezTo>
                    <a:pt x="500" y="1516"/>
                    <a:pt x="612" y="1573"/>
                    <a:pt x="737" y="1573"/>
                  </a:cubicBezTo>
                  <a:cubicBezTo>
                    <a:pt x="830" y="1573"/>
                    <a:pt x="916" y="1541"/>
                    <a:pt x="984" y="1488"/>
                  </a:cubicBezTo>
                  <a:cubicBezTo>
                    <a:pt x="1002" y="1556"/>
                    <a:pt x="1064" y="1607"/>
                    <a:pt x="1138" y="1607"/>
                  </a:cubicBezTo>
                  <a:cubicBezTo>
                    <a:pt x="1221" y="1607"/>
                    <a:pt x="1290" y="1543"/>
                    <a:pt x="1296" y="1461"/>
                  </a:cubicBezTo>
                  <a:cubicBezTo>
                    <a:pt x="1323" y="1466"/>
                    <a:pt x="1351" y="1469"/>
                    <a:pt x="1379" y="1469"/>
                  </a:cubicBezTo>
                  <a:cubicBezTo>
                    <a:pt x="1457" y="1469"/>
                    <a:pt x="1531" y="1448"/>
                    <a:pt x="1594" y="1412"/>
                  </a:cubicBezTo>
                  <a:cubicBezTo>
                    <a:pt x="1646" y="1435"/>
                    <a:pt x="1703" y="1449"/>
                    <a:pt x="1763" y="1449"/>
                  </a:cubicBezTo>
                  <a:cubicBezTo>
                    <a:pt x="1777" y="1449"/>
                    <a:pt x="1790" y="1448"/>
                    <a:pt x="1803" y="1447"/>
                  </a:cubicBezTo>
                  <a:cubicBezTo>
                    <a:pt x="1858" y="1546"/>
                    <a:pt x="1964" y="1613"/>
                    <a:pt x="2085" y="1613"/>
                  </a:cubicBezTo>
                  <a:cubicBezTo>
                    <a:pt x="2229" y="1613"/>
                    <a:pt x="2351" y="1518"/>
                    <a:pt x="2393" y="1387"/>
                  </a:cubicBezTo>
                  <a:cubicBezTo>
                    <a:pt x="2413" y="1392"/>
                    <a:pt x="2434" y="1395"/>
                    <a:pt x="2456" y="1395"/>
                  </a:cubicBezTo>
                  <a:cubicBezTo>
                    <a:pt x="2612" y="1395"/>
                    <a:pt x="2738" y="1268"/>
                    <a:pt x="2738" y="1112"/>
                  </a:cubicBezTo>
                  <a:cubicBezTo>
                    <a:pt x="2738" y="956"/>
                    <a:pt x="2612" y="830"/>
                    <a:pt x="2456" y="830"/>
                  </a:cubicBezTo>
                  <a:close/>
                </a:path>
              </a:pathLst>
            </a:custGeom>
            <a:solidFill>
              <a:schemeClr val="accent3">
                <a:lumMod val="40000"/>
                <a:lumOff val="60000"/>
                <a:alpha val="72000"/>
              </a:schemeClr>
            </a:solidFill>
            <a:ln>
              <a:noFill/>
            </a:ln>
          </p:spPr>
          <p:txBody>
            <a:bodyPr vert="horz" wrap="square" lIns="96430" tIns="48216" rIns="96430" bIns="48216" numCol="1" anchor="t" anchorCtr="0" compatLnSpc="1"/>
            <a:p>
              <a:pPr algn="just">
                <a:lnSpc>
                  <a:spcPct val="120000"/>
                </a:lnSpc>
              </a:pPr>
              <a:endParaRPr lang="en-GB" sz="950">
                <a:latin typeface="Arial" panose="020B0604020202020204" pitchFamily="34" charset="0"/>
                <a:ea typeface="微软雅黑" panose="020B0503020204020204" charset="-122"/>
                <a:cs typeface="+mn-ea"/>
                <a:sym typeface="Arial" panose="020B0604020202020204" pitchFamily="34" charset="0"/>
              </a:endParaRPr>
            </a:p>
          </p:txBody>
        </p:sp>
        <p:sp>
          <p:nvSpPr>
            <p:cNvPr id="46" name="文本框 24"/>
            <p:cNvSpPr txBox="1"/>
            <p:nvPr/>
          </p:nvSpPr>
          <p:spPr>
            <a:xfrm>
              <a:off x="8727" y="3605"/>
              <a:ext cx="3062" cy="588"/>
            </a:xfrm>
            <a:prstGeom prst="rect">
              <a:avLst/>
            </a:prstGeom>
            <a:noFill/>
            <a:ln>
              <a:noFill/>
            </a:ln>
          </p:spPr>
          <p:txBody>
            <a:bodyPr wrap="square" rtlCol="0">
              <a:spAutoFit/>
            </a:bodyPr>
            <a:p>
              <a:r>
                <a:rPr lang="en-US" altLang="zh-CN" dirty="0" smtClean="0">
                  <a:solidFill>
                    <a:schemeClr val="accent4">
                      <a:lumMod val="75000"/>
                    </a:schemeClr>
                  </a:solidFill>
                  <a:latin typeface="Arial" panose="020B0604020202020204" pitchFamily="34" charset="0"/>
                  <a:cs typeface="Arial" panose="020B0604020202020204" pitchFamily="34" charset="0"/>
                </a:rPr>
                <a:t>So many plants!</a:t>
              </a:r>
              <a:endParaRPr lang="en-US" altLang="zh-CN" dirty="0" smtClean="0">
                <a:solidFill>
                  <a:schemeClr val="accent4">
                    <a:lumMod val="75000"/>
                  </a:schemeClr>
                </a:solidFill>
                <a:latin typeface="Arial" panose="020B0604020202020204" pitchFamily="34" charset="0"/>
                <a:cs typeface="Arial" panose="020B0604020202020204" pitchFamily="34" charset="0"/>
              </a:endParaRPr>
            </a:p>
          </p:txBody>
        </p:sp>
        <p:sp>
          <p:nvSpPr>
            <p:cNvPr id="47" name="文本框 24"/>
            <p:cNvSpPr txBox="1"/>
            <p:nvPr/>
          </p:nvSpPr>
          <p:spPr>
            <a:xfrm>
              <a:off x="8818" y="4101"/>
              <a:ext cx="3062" cy="485"/>
            </a:xfrm>
            <a:prstGeom prst="rect">
              <a:avLst/>
            </a:prstGeom>
            <a:noFill/>
            <a:ln>
              <a:noFill/>
            </a:ln>
          </p:spPr>
          <p:txBody>
            <a:bodyPr wrap="square" rtlCol="0">
              <a:spAutoFit/>
            </a:bodyPr>
            <a:p>
              <a:r>
                <a:rPr lang="en-US" altLang="zh-CN" sz="3600" dirty="0" smtClean="0">
                  <a:solidFill>
                    <a:schemeClr val="accent5">
                      <a:lumMod val="75000"/>
                    </a:schemeClr>
                  </a:solidFill>
                  <a:latin typeface="Arial" panose="020B0604020202020204" pitchFamily="34" charset="0"/>
                  <a:cs typeface="Arial" panose="020B0604020202020204" pitchFamily="34" charset="0"/>
                </a:rPr>
                <a:t>So many users!</a:t>
              </a:r>
              <a:endParaRPr lang="en-US" altLang="zh-CN" sz="3600" dirty="0" smtClean="0">
                <a:solidFill>
                  <a:schemeClr val="accent5">
                    <a:lumMod val="75000"/>
                  </a:schemeClr>
                </a:solidFill>
                <a:latin typeface="Arial" panose="020B0604020202020204" pitchFamily="34" charset="0"/>
                <a:cs typeface="Arial" panose="020B0604020202020204" pitchFamily="34" charset="0"/>
              </a:endParaRPr>
            </a:p>
          </p:txBody>
        </p:sp>
        <p:sp>
          <p:nvSpPr>
            <p:cNvPr id="48" name="文本框 47"/>
            <p:cNvSpPr txBox="1"/>
            <p:nvPr/>
          </p:nvSpPr>
          <p:spPr>
            <a:xfrm>
              <a:off x="8963" y="4537"/>
              <a:ext cx="3062" cy="392"/>
            </a:xfrm>
            <a:prstGeom prst="rect">
              <a:avLst/>
            </a:prstGeom>
            <a:noFill/>
            <a:ln>
              <a:noFill/>
            </a:ln>
          </p:spPr>
          <p:txBody>
            <a:bodyPr wrap="square" rtlCol="0">
              <a:spAutoFit/>
            </a:bodyPr>
            <a:p>
              <a:r>
                <a:rPr lang="en-US" altLang="zh-CN" sz="2800" dirty="0" smtClean="0">
                  <a:solidFill>
                    <a:schemeClr val="accent6">
                      <a:lumMod val="75000"/>
                    </a:schemeClr>
                  </a:solidFill>
                  <a:latin typeface="Arial" panose="020B0604020202020204" pitchFamily="34" charset="0"/>
                  <a:cs typeface="Arial" panose="020B0604020202020204" pitchFamily="34" charset="0"/>
                </a:rPr>
                <a:t>So many devices!</a:t>
              </a:r>
              <a:endParaRPr lang="en-US" altLang="zh-CN" sz="2800" dirty="0" smtClean="0">
                <a:solidFill>
                  <a:schemeClr val="accent6">
                    <a:lumMod val="75000"/>
                  </a:schemeClr>
                </a:solidFill>
                <a:latin typeface="Arial" panose="020B0604020202020204" pitchFamily="34" charset="0"/>
                <a:cs typeface="Arial" panose="020B0604020202020204" pitchFamily="34" charset="0"/>
              </a:endParaRPr>
            </a:p>
          </p:txBody>
        </p:sp>
        <p:sp>
          <p:nvSpPr>
            <p:cNvPr id="49" name="文本框 24"/>
            <p:cNvSpPr txBox="1"/>
            <p:nvPr/>
          </p:nvSpPr>
          <p:spPr>
            <a:xfrm>
              <a:off x="8818" y="5517"/>
              <a:ext cx="3062" cy="485"/>
            </a:xfrm>
            <a:prstGeom prst="rect">
              <a:avLst/>
            </a:prstGeom>
            <a:noFill/>
            <a:ln>
              <a:noFill/>
            </a:ln>
          </p:spPr>
          <p:txBody>
            <a:bodyPr wrap="square" rtlCol="0">
              <a:spAutoFit/>
            </a:bodyPr>
            <a:p>
              <a:r>
                <a:rPr lang="en-US" altLang="zh-CN" sz="3600" dirty="0" smtClean="0">
                  <a:solidFill>
                    <a:schemeClr val="accent5">
                      <a:lumMod val="75000"/>
                    </a:schemeClr>
                  </a:solidFill>
                  <a:latin typeface="Arial" panose="020B0604020202020204" pitchFamily="34" charset="0"/>
                  <a:cs typeface="Arial" panose="020B0604020202020204" pitchFamily="34" charset="0"/>
                </a:rPr>
                <a:t>How to</a:t>
              </a:r>
              <a:r>
                <a:rPr lang="en-US" altLang="zh-CN" sz="1600" dirty="0" smtClean="0">
                  <a:solidFill>
                    <a:schemeClr val="accent5">
                      <a:lumMod val="75000"/>
                    </a:schemeClr>
                  </a:solidFill>
                  <a:latin typeface="Arial" panose="020B0604020202020204" pitchFamily="34" charset="0"/>
                  <a:cs typeface="Arial" panose="020B0604020202020204" pitchFamily="34" charset="0"/>
                </a:rPr>
                <a:t> </a:t>
              </a:r>
              <a:r>
                <a:rPr lang="en-US" altLang="zh-CN" sz="3600" dirty="0" smtClean="0">
                  <a:solidFill>
                    <a:schemeClr val="accent5">
                      <a:lumMod val="75000"/>
                    </a:schemeClr>
                  </a:solidFill>
                  <a:latin typeface="Arial" panose="020B0604020202020204" pitchFamily="34" charset="0"/>
                  <a:cs typeface="Arial" panose="020B0604020202020204" pitchFamily="34" charset="0"/>
                </a:rPr>
                <a:t>service?</a:t>
              </a:r>
              <a:endParaRPr lang="en-US" altLang="zh-CN" sz="3600" dirty="0" smtClean="0">
                <a:solidFill>
                  <a:schemeClr val="accent5">
                    <a:lumMod val="75000"/>
                  </a:schemeClr>
                </a:solidFill>
                <a:latin typeface="Arial" panose="020B0604020202020204" pitchFamily="34" charset="0"/>
                <a:cs typeface="Arial" panose="020B0604020202020204" pitchFamily="34" charset="0"/>
              </a:endParaRPr>
            </a:p>
          </p:txBody>
        </p:sp>
        <p:sp>
          <p:nvSpPr>
            <p:cNvPr id="50" name="文本框 24"/>
            <p:cNvSpPr txBox="1"/>
            <p:nvPr/>
          </p:nvSpPr>
          <p:spPr>
            <a:xfrm>
              <a:off x="8727" y="5021"/>
              <a:ext cx="3062" cy="588"/>
            </a:xfrm>
            <a:prstGeom prst="rect">
              <a:avLst/>
            </a:prstGeom>
            <a:noFill/>
            <a:ln>
              <a:noFill/>
            </a:ln>
          </p:spPr>
          <p:txBody>
            <a:bodyPr wrap="square" rtlCol="0">
              <a:spAutoFit/>
            </a:bodyPr>
            <a:p>
              <a:r>
                <a:rPr lang="en-US" altLang="zh-CN" dirty="0" smtClean="0">
                  <a:solidFill>
                    <a:schemeClr val="accent4">
                      <a:lumMod val="75000"/>
                    </a:schemeClr>
                  </a:solidFill>
                  <a:latin typeface="Arial" panose="020B0604020202020204" pitchFamily="34" charset="0"/>
                  <a:cs typeface="Arial" panose="020B0604020202020204" pitchFamily="34" charset="0"/>
                </a:rPr>
                <a:t>How to manage?</a:t>
              </a:r>
              <a:endParaRPr lang="en-US" altLang="zh-CN" dirty="0" smtClean="0">
                <a:solidFill>
                  <a:schemeClr val="accent4">
                    <a:lumMod val="75000"/>
                  </a:schemeClr>
                </a:solidFill>
                <a:latin typeface="Arial" panose="020B0604020202020204" pitchFamily="34" charset="0"/>
                <a:cs typeface="Arial" panose="020B0604020202020204" pitchFamily="34" charset="0"/>
              </a:endParaRPr>
            </a:p>
          </p:txBody>
        </p:sp>
        <p:sp>
          <p:nvSpPr>
            <p:cNvPr id="51" name="文本框 50"/>
            <p:cNvSpPr txBox="1"/>
            <p:nvPr/>
          </p:nvSpPr>
          <p:spPr>
            <a:xfrm>
              <a:off x="9256" y="5995"/>
              <a:ext cx="3770" cy="392"/>
            </a:xfrm>
            <a:prstGeom prst="rect">
              <a:avLst/>
            </a:prstGeom>
            <a:noFill/>
            <a:ln>
              <a:noFill/>
            </a:ln>
          </p:spPr>
          <p:txBody>
            <a:bodyPr wrap="square" rtlCol="0">
              <a:spAutoFit/>
            </a:bodyPr>
            <a:p>
              <a:r>
                <a:rPr lang="en-US" altLang="zh-CN" sz="2800" dirty="0" smtClean="0">
                  <a:solidFill>
                    <a:schemeClr val="accent6">
                      <a:lumMod val="75000"/>
                    </a:schemeClr>
                  </a:solidFill>
                  <a:latin typeface="Arial" panose="020B0604020202020204" pitchFamily="34" charset="0"/>
                  <a:cs typeface="Arial" panose="020B0604020202020204" pitchFamily="34" charset="0"/>
                </a:rPr>
                <a:t>How to f</a:t>
              </a:r>
              <a:r>
                <a:rPr lang="en-US" altLang="zh-CN" sz="2800" dirty="0" smtClean="0">
                  <a:solidFill>
                    <a:schemeClr val="accent6">
                      <a:lumMod val="75000"/>
                    </a:schemeClr>
                  </a:solidFill>
                  <a:latin typeface="Arial" panose="020B0604020202020204" pitchFamily="34" charset="0"/>
                  <a:cs typeface="Arial" panose="020B0604020202020204" pitchFamily="34" charset="0"/>
                </a:rPr>
                <a:t>ind?</a:t>
              </a:r>
              <a:endParaRPr lang="en-US" altLang="zh-CN" sz="2800" dirty="0" smtClean="0">
                <a:solidFill>
                  <a:schemeClr val="accent6">
                    <a:lumMod val="75000"/>
                  </a:schemeClr>
                </a:solidFill>
                <a:latin typeface="Arial" panose="020B0604020202020204" pitchFamily="34" charset="0"/>
                <a:cs typeface="Arial" panose="020B0604020202020204" pitchFamily="34" charset="0"/>
              </a:endParaRPr>
            </a:p>
          </p:txBody>
        </p:sp>
      </p:grpSp>
      <p:sp>
        <p:nvSpPr>
          <p:cNvPr id="52" name="文本框 51"/>
          <p:cNvSpPr txBox="1"/>
          <p:nvPr/>
        </p:nvSpPr>
        <p:spPr>
          <a:xfrm>
            <a:off x="2440940" y="3105150"/>
            <a:ext cx="17174210" cy="1568450"/>
          </a:xfrm>
          <a:prstGeom prst="rect">
            <a:avLst/>
          </a:prstGeom>
          <a:noFill/>
        </p:spPr>
        <p:txBody>
          <a:bodyPr wrap="square" rtlCol="0">
            <a:spAutoFit/>
          </a:bodyPr>
          <a:p>
            <a:pPr marL="0" marR="0" lvl="0" indent="0" algn="ctr" defTabSz="2304415" rtl="0" eaLnBrk="1" fontAlgn="auto" latinLnBrk="0" hangingPunct="1">
              <a:lnSpc>
                <a:spcPct val="100000"/>
              </a:lnSpc>
              <a:spcBef>
                <a:spcPts val="0"/>
              </a:spcBef>
              <a:spcAft>
                <a:spcPts val="0"/>
              </a:spcAft>
              <a:buClrTx/>
              <a:buSzTx/>
              <a:buFontTx/>
              <a:buNone/>
              <a:defRPr/>
            </a:pPr>
            <a:r>
              <a:rPr lang="en-US" altLang="zh-CN" sz="4800" dirty="0">
                <a:solidFill>
                  <a:schemeClr val="tx1">
                    <a:lumMod val="65000"/>
                    <a:lumOff val="35000"/>
                  </a:schemeClr>
                </a:solidFill>
                <a:latin typeface="+mn-lt"/>
                <a:ea typeface="+mn-ea"/>
                <a:sym typeface="+mn-ea"/>
              </a:rPr>
              <a:t>The number of plants, users and devices is huge, </a:t>
            </a:r>
            <a:endParaRPr lang="en-US" altLang="zh-CN" sz="4800" dirty="0">
              <a:solidFill>
                <a:schemeClr val="tx1">
                  <a:lumMod val="65000"/>
                  <a:lumOff val="35000"/>
                </a:schemeClr>
              </a:solidFill>
              <a:latin typeface="+mn-lt"/>
              <a:ea typeface="+mn-ea"/>
              <a:sym typeface="+mn-ea"/>
            </a:endParaRPr>
          </a:p>
          <a:p>
            <a:pPr marL="0" marR="0" lvl="0" indent="0" algn="ctr" defTabSz="2304415" rtl="0" eaLnBrk="1" fontAlgn="auto" latinLnBrk="0" hangingPunct="1">
              <a:lnSpc>
                <a:spcPct val="100000"/>
              </a:lnSpc>
              <a:spcBef>
                <a:spcPts val="0"/>
              </a:spcBef>
              <a:spcAft>
                <a:spcPts val="0"/>
              </a:spcAft>
              <a:buClrTx/>
              <a:buSzTx/>
              <a:buFontTx/>
              <a:buNone/>
              <a:defRPr/>
            </a:pPr>
            <a:r>
              <a:rPr lang="en-US" altLang="zh-CN" sz="4800" dirty="0">
                <a:solidFill>
                  <a:schemeClr val="tx1">
                    <a:lumMod val="65000"/>
                    <a:lumOff val="35000"/>
                  </a:schemeClr>
                </a:solidFill>
                <a:latin typeface="+mn-lt"/>
                <a:ea typeface="+mn-ea"/>
                <a:sym typeface="+mn-ea"/>
              </a:rPr>
              <a:t>how to manage the system is a big problem</a:t>
            </a:r>
            <a:endParaRPr lang="en-US" altLang="zh-CN" sz="4800" dirty="0">
              <a:solidFill>
                <a:schemeClr val="tx1">
                  <a:lumMod val="65000"/>
                  <a:lumOff val="35000"/>
                </a:schemeClr>
              </a:solidFill>
              <a:latin typeface="+mn-lt"/>
              <a:ea typeface="+mn-ea"/>
              <a:sym typeface="+mn-ea"/>
            </a:endParaRPr>
          </a:p>
        </p:txBody>
      </p:sp>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55" name="矩形 54"/>
          <p:cNvSpPr/>
          <p:nvPr/>
        </p:nvSpPr>
        <p:spPr>
          <a:xfrm>
            <a:off x="20666710" y="3672840"/>
            <a:ext cx="105410" cy="306514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nvSpPr>
        <p:spPr>
          <a:xfrm>
            <a:off x="20357465" y="3991610"/>
            <a:ext cx="80010" cy="180022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8009255" cy="783590"/>
          </a:xfrm>
          <a:prstGeom prst="rect">
            <a:avLst/>
          </a:prstGeom>
          <a:noFill/>
        </p:spPr>
        <p:txBody>
          <a:bodyPr wrap="none" rtlCol="0">
            <a:spAutoFit/>
          </a:bodyPr>
          <a:lstStyle/>
          <a:p>
            <a:pPr marR="0" algn="l" defTabSz="2304415" fontAlgn="auto">
              <a:spcBef>
                <a:spcPts val="0"/>
              </a:spcBef>
              <a:spcAft>
                <a:spcPts val="0"/>
              </a:spcAft>
              <a:buClrTx/>
              <a:buSzTx/>
              <a:buFontTx/>
              <a:defRPr/>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Data Collection and Analysis</a:t>
            </a:r>
            <a:r>
              <a:rPr lang="en-US" altLang="zh-CN" dirty="0" smtClean="0">
                <a:solidFill>
                  <a:srgbClr val="8DC63F"/>
                </a:solidFill>
                <a:latin typeface="Arial" panose="020B0604020202020204" pitchFamily="34" charset="0"/>
                <a:cs typeface="Arial" panose="020B0604020202020204" pitchFamily="34" charset="0"/>
                <a:sym typeface="+mn-ea"/>
              </a:rPr>
              <a:t> </a:t>
            </a:r>
            <a:endParaRPr kumimoji="0" lang="en-US" altLang="zh-CN" sz="3400" b="1"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29" name="文本框 24"/>
          <p:cNvSpPr txBox="1"/>
          <p:nvPr/>
        </p:nvSpPr>
        <p:spPr>
          <a:xfrm>
            <a:off x="3261360" y="3001010"/>
            <a:ext cx="16265525" cy="2306955"/>
          </a:xfrm>
          <a:prstGeom prst="rect">
            <a:avLst/>
          </a:prstGeom>
          <a:noFill/>
          <a:ln>
            <a:noFill/>
          </a:ln>
        </p:spPr>
        <p:txBody>
          <a:bodyPr wrap="square" rtlCol="0">
            <a:spAutoFit/>
          </a:bodyPr>
          <a:p>
            <a:pPr algn="ctr" defTabSz="2304415" fontAlgn="auto">
              <a:spcBef>
                <a:spcPts val="0"/>
              </a:spcBef>
              <a:spcAft>
                <a:spcPts val="0"/>
              </a:spcAft>
              <a:buClrTx/>
              <a:buSzTx/>
              <a:buNone/>
              <a:defRPr/>
            </a:pPr>
            <a:r>
              <a:rPr lang="en-US" altLang="zh-CN" sz="4800" dirty="0">
                <a:solidFill>
                  <a:schemeClr val="tx1">
                    <a:lumMod val="65000"/>
                    <a:lumOff val="35000"/>
                  </a:schemeClr>
                </a:solidFill>
                <a:latin typeface="+mn-lt"/>
                <a:ea typeface="+mn-ea"/>
              </a:rPr>
              <a:t>Modern plants need to be frequently dispatched and controlled according to the situation, so it must be supported by comprehensive information and multi-angle analysis</a:t>
            </a:r>
            <a:endParaRPr lang="en-US" altLang="zh-CN" sz="4800" dirty="0">
              <a:solidFill>
                <a:schemeClr val="tx1">
                  <a:lumMod val="65000"/>
                  <a:lumOff val="35000"/>
                </a:schemeClr>
              </a:solidFill>
              <a:latin typeface="+mn-lt"/>
              <a:ea typeface="+mn-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360" y="6487795"/>
            <a:ext cx="5575300" cy="352996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4950" y="6597015"/>
            <a:ext cx="5956935" cy="3311525"/>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785" y="7054850"/>
            <a:ext cx="3872865" cy="2178050"/>
          </a:xfrm>
          <a:prstGeom prst="rect">
            <a:avLst/>
          </a:prstGeom>
        </p:spPr>
      </p:pic>
      <p:sp>
        <p:nvSpPr>
          <p:cNvPr id="17" name="文本框 24"/>
          <p:cNvSpPr txBox="1"/>
          <p:nvPr/>
        </p:nvSpPr>
        <p:spPr>
          <a:xfrm>
            <a:off x="4184650" y="10722610"/>
            <a:ext cx="15342235" cy="768350"/>
          </a:xfrm>
          <a:prstGeom prst="rect">
            <a:avLst/>
          </a:prstGeom>
          <a:noFill/>
          <a:ln>
            <a:noFill/>
          </a:ln>
        </p:spPr>
        <p:txBody>
          <a:bodyPr wrap="square" rtlCol="0">
            <a:spAutoFit/>
          </a:bodyPr>
          <a:p>
            <a:pPr algn="ctr"/>
            <a:r>
              <a:rPr lang="en-US" altLang="zh-CN" sz="4400" dirty="0">
                <a:solidFill>
                  <a:srgbClr val="E95C46"/>
                </a:solidFill>
                <a:latin typeface="+mn-lt"/>
                <a:ea typeface="+mn-ea"/>
              </a:rPr>
              <a:t>Complex plant data require a long time to sort out and analyze</a:t>
            </a:r>
            <a:endParaRPr lang="en-US" altLang="zh-CN" sz="4400" dirty="0">
              <a:solidFill>
                <a:srgbClr val="E95C46"/>
              </a:solidFill>
              <a:latin typeface="+mn-lt"/>
              <a:ea typeface="+mn-ea"/>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1133158" y="945198"/>
            <a:ext cx="11016615" cy="783590"/>
          </a:xfrm>
          <a:prstGeom prst="rect">
            <a:avLst/>
          </a:prstGeom>
          <a:noFill/>
        </p:spPr>
        <p:txBody>
          <a:bodyPr wrap="none" rtlCol="0">
            <a:spAutoFit/>
          </a:bodyPr>
          <a:lstStyle/>
          <a:p>
            <a:pPr marR="0" algn="l" defTabSz="2304415" fontAlgn="auto">
              <a:spcBef>
                <a:spcPts val="0"/>
              </a:spcBef>
              <a:spcAft>
                <a:spcPts val="0"/>
              </a:spcAft>
              <a:buClrTx/>
              <a:buSzTx/>
              <a:buFontTx/>
              <a:defRPr/>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High Inspection and Maintenance Costs</a:t>
            </a:r>
            <a:r>
              <a:rPr lang="en-US" altLang="zh-CN" dirty="0" smtClean="0">
                <a:solidFill>
                  <a:srgbClr val="8DC63F"/>
                </a:solidFill>
                <a:latin typeface="Arial" panose="020B0604020202020204" pitchFamily="34" charset="0"/>
                <a:cs typeface="Arial" panose="020B0604020202020204" pitchFamily="34" charset="0"/>
                <a:sym typeface="+mn-ea"/>
              </a:rPr>
              <a:t> </a:t>
            </a:r>
            <a:endParaRPr kumimoji="0" lang="en-US" altLang="zh-CN" sz="3400" b="1"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5" name="文本框 24"/>
          <p:cNvSpPr txBox="1"/>
          <p:nvPr/>
        </p:nvSpPr>
        <p:spPr>
          <a:xfrm>
            <a:off x="2542540" y="3309620"/>
            <a:ext cx="17953355" cy="1753235"/>
          </a:xfrm>
          <a:prstGeom prst="rect">
            <a:avLst/>
          </a:prstGeom>
          <a:noFill/>
          <a:ln>
            <a:noFill/>
          </a:ln>
        </p:spPr>
        <p:txBody>
          <a:bodyPr wrap="square" rtlCol="0">
            <a:spAutoFit/>
          </a:bodyPr>
          <a:p>
            <a:pPr algn="ctr"/>
            <a:r>
              <a:rPr lang="en-US" altLang="zh-CN" sz="5400" dirty="0">
                <a:solidFill>
                  <a:schemeClr val="tx1">
                    <a:lumMod val="65000"/>
                    <a:lumOff val="35000"/>
                  </a:schemeClr>
                </a:solidFill>
                <a:latin typeface="+mn-lt"/>
                <a:ea typeface="+mn-ea"/>
              </a:rPr>
              <a:t>The large and scattered plants require a lot of manpower for regular maintenance, the cost is also a large number</a:t>
            </a:r>
            <a:endParaRPr lang="en-US" altLang="zh-CN" sz="5400" dirty="0">
              <a:solidFill>
                <a:schemeClr val="tx1">
                  <a:lumMod val="65000"/>
                  <a:lumOff val="35000"/>
                </a:schemeClr>
              </a:solidFill>
              <a:latin typeface="+mn-lt"/>
              <a:ea typeface="+mn-ea"/>
            </a:endParaRPr>
          </a:p>
        </p:txBody>
      </p:sp>
      <p:grpSp>
        <p:nvGrpSpPr>
          <p:cNvPr id="7" name="组合 6"/>
          <p:cNvGrpSpPr/>
          <p:nvPr/>
        </p:nvGrpSpPr>
        <p:grpSpPr>
          <a:xfrm>
            <a:off x="8670925" y="6062345"/>
            <a:ext cx="6058535" cy="5624195"/>
            <a:chOff x="4081953" y="2587412"/>
            <a:chExt cx="2566839" cy="207153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265" y="2587412"/>
              <a:ext cx="2364527" cy="1930415"/>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075806"/>
              <a:ext cx="656171" cy="245727"/>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869576">
              <a:off x="4020192" y="3725922"/>
              <a:ext cx="994781" cy="871260"/>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7997" y="2859782"/>
              <a:ext cx="656171" cy="245727"/>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1905" y="-31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en-US" altLang="zh-CN" sz="5400" b="0" i="0" u="none" strike="noStrike" kern="1200" cap="none" spc="0" normalizeH="0" baseline="0" dirty="0">
              <a:solidFill>
                <a:schemeClr val="tx1">
                  <a:lumMod val="65000"/>
                  <a:lumOff val="35000"/>
                </a:schemeClr>
              </a:solidFill>
              <a:latin typeface="+mn-lt"/>
              <a:ea typeface="+mn-ea"/>
              <a:cs typeface="+mn-cs"/>
            </a:endParaRPr>
          </a:p>
        </p:txBody>
      </p:sp>
      <p:sp>
        <p:nvSpPr>
          <p:cNvPr id="2" name="文本框 1"/>
          <p:cNvSpPr txBox="1"/>
          <p:nvPr/>
        </p:nvSpPr>
        <p:spPr>
          <a:xfrm>
            <a:off x="1133158" y="945198"/>
            <a:ext cx="5458460" cy="783590"/>
          </a:xfrm>
          <a:prstGeom prst="rect">
            <a:avLst/>
          </a:prstGeom>
          <a:noFill/>
        </p:spPr>
        <p:txBody>
          <a:bodyPr wrap="none" rtlCol="0">
            <a:spAutoFit/>
          </a:bodyPr>
          <a:lstStyle/>
          <a:p>
            <a:pPr marR="0" algn="l" defTabSz="2304415" fontAlgn="auto">
              <a:spcBef>
                <a:spcPts val="0"/>
              </a:spcBef>
              <a:spcAft>
                <a:spcPts val="0"/>
              </a:spcAft>
              <a:buClrTx/>
              <a:buSzTx/>
              <a:buFontTx/>
              <a:defRPr/>
            </a:pP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Emergency</a:t>
            </a: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 Service</a:t>
            </a:r>
            <a:r>
              <a:rPr lang="en-US" altLang="zh-CN" b="1" noProof="0" dirty="0">
                <a:solidFill>
                  <a:schemeClr val="tx1">
                    <a:lumMod val="75000"/>
                    <a:lumOff val="25000"/>
                  </a:schemeClr>
                </a:solidFill>
                <a:latin typeface="Arial" panose="020B0604020202020204" pitchFamily="34" charset="0"/>
                <a:ea typeface="+mn-ea"/>
                <a:cs typeface="Arial" panose="020B0604020202020204" pitchFamily="34" charset="0"/>
                <a:sym typeface="+mn-ea"/>
              </a:rPr>
              <a:t> </a:t>
            </a:r>
            <a:endParaRPr kumimoji="0" lang="en-US" altLang="zh-CN" sz="3400" b="1" kern="1200" cap="none" spc="0" normalizeH="0" baseline="0" noProof="0" dirty="0">
              <a:solidFill>
                <a:schemeClr val="tx1">
                  <a:lumMod val="65000"/>
                  <a:lumOff val="35000"/>
                </a:schemeClr>
              </a:solidFill>
              <a:latin typeface="Arial" panose="020B0604020202020204" pitchFamily="34" charset="0"/>
              <a:ea typeface="+mn-ea"/>
              <a:cs typeface="Arial" panose="020B0604020202020204" pitchFamily="34" charset="0"/>
            </a:endParaRPr>
          </a:p>
        </p:txBody>
      </p:sp>
      <p:pic>
        <p:nvPicPr>
          <p:cNvPr id="6158" name="图片 23"/>
          <p:cNvPicPr>
            <a:picLocks noChangeAspect="1"/>
          </p:cNvPicPr>
          <p:nvPr>
            <p:custDataLst>
              <p:tags r:id="rId1"/>
            </p:custDataLst>
          </p:nvPr>
        </p:nvPicPr>
        <p:blipFill>
          <a:blip r:embed="rId2"/>
          <a:srcRect l="80630" b="86665"/>
          <a:stretch>
            <a:fillRect/>
          </a:stretch>
        </p:blipFill>
        <p:spPr>
          <a:xfrm>
            <a:off x="18578513" y="0"/>
            <a:ext cx="4462462" cy="1728788"/>
          </a:xfrm>
          <a:prstGeom prst="rect">
            <a:avLst/>
          </a:prstGeom>
          <a:noFill/>
          <a:ln w="9525">
            <a:noFill/>
          </a:ln>
        </p:spPr>
      </p:pic>
      <p:sp>
        <p:nvSpPr>
          <p:cNvPr id="68" name="矩形 67"/>
          <p:cNvSpPr/>
          <p:nvPr/>
        </p:nvSpPr>
        <p:spPr>
          <a:xfrm>
            <a:off x="4441190" y="2115820"/>
            <a:ext cx="17193895" cy="2165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a:p>
        </p:txBody>
      </p:sp>
      <p:sp>
        <p:nvSpPr>
          <p:cNvPr id="54" name="矩形 53"/>
          <p:cNvSpPr/>
          <p:nvPr/>
        </p:nvSpPr>
        <p:spPr>
          <a:xfrm>
            <a:off x="1133475" y="2115820"/>
            <a:ext cx="8014970" cy="216535"/>
          </a:xfrm>
          <a:prstGeom prst="rect">
            <a:avLst/>
          </a:prstGeom>
          <a:solidFill>
            <a:srgbClr val="6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p>
            <a:pPr algn="ctr" defTabSz="1151890">
              <a:defRPr/>
            </a:pPr>
            <a:endParaRPr lang="zh-CN" altLang="en-US" b="1" dirty="0"/>
          </a:p>
        </p:txBody>
      </p:sp>
      <p:sp>
        <p:nvSpPr>
          <p:cNvPr id="3" name="文本框 2"/>
          <p:cNvSpPr txBox="1"/>
          <p:nvPr/>
        </p:nvSpPr>
        <p:spPr>
          <a:xfrm>
            <a:off x="2720975" y="2867025"/>
            <a:ext cx="17872710" cy="2168525"/>
          </a:xfrm>
          <a:prstGeom prst="rect">
            <a:avLst/>
          </a:prstGeom>
          <a:noFill/>
        </p:spPr>
        <p:txBody>
          <a:bodyPr wrap="square" rtlCol="0">
            <a:spAutoFit/>
          </a:bodyPr>
          <a:p>
            <a:pPr marL="0" marR="0" lvl="0" indent="0" algn="ctr" defTabSz="2304415" rtl="0" eaLnBrk="1" fontAlgn="auto" latinLnBrk="0" hangingPunct="1">
              <a:lnSpc>
                <a:spcPct val="100000"/>
              </a:lnSpc>
              <a:spcBef>
                <a:spcPts val="0"/>
              </a:spcBef>
              <a:spcAft>
                <a:spcPts val="0"/>
              </a:spcAft>
              <a:buClrTx/>
              <a:buSzTx/>
              <a:buFontTx/>
              <a:buNone/>
              <a:defRPr/>
            </a:pPr>
            <a:r>
              <a:rPr lang="en-US" altLang="zh-CN" dirty="0">
                <a:solidFill>
                  <a:schemeClr val="tx1">
                    <a:lumMod val="65000"/>
                    <a:lumOff val="35000"/>
                  </a:schemeClr>
                </a:solidFill>
                <a:sym typeface="+mn-ea"/>
              </a:rPr>
              <a:t>Many modern power plants have complex environments, sometimes </a:t>
            </a:r>
            <a:endParaRPr lang="en-US" altLang="zh-CN" dirty="0">
              <a:solidFill>
                <a:schemeClr val="tx1">
                  <a:lumMod val="65000"/>
                  <a:lumOff val="35000"/>
                </a:schemeClr>
              </a:solidFill>
              <a:sym typeface="+mn-ea"/>
            </a:endParaRPr>
          </a:p>
          <a:p>
            <a:pPr marL="0" marR="0" lvl="0" indent="0" algn="ctr" defTabSz="2304415" rtl="0" eaLnBrk="1" fontAlgn="auto" latinLnBrk="0" hangingPunct="1">
              <a:lnSpc>
                <a:spcPct val="100000"/>
              </a:lnSpc>
              <a:spcBef>
                <a:spcPts val="0"/>
              </a:spcBef>
              <a:spcAft>
                <a:spcPts val="0"/>
              </a:spcAft>
              <a:buClrTx/>
              <a:buSzTx/>
              <a:buFontTx/>
              <a:buNone/>
              <a:defRPr/>
            </a:pPr>
            <a:r>
              <a:rPr lang="en-US" altLang="zh-CN" dirty="0">
                <a:solidFill>
                  <a:schemeClr val="tx1">
                    <a:lumMod val="65000"/>
                    <a:lumOff val="35000"/>
                  </a:schemeClr>
                </a:solidFill>
                <a:sym typeface="+mn-ea"/>
              </a:rPr>
              <a:t>the problem happened very quickly, it’s too late when the user find </a:t>
            </a:r>
            <a:endParaRPr lang="en-US" altLang="zh-CN" dirty="0">
              <a:solidFill>
                <a:schemeClr val="tx1">
                  <a:lumMod val="65000"/>
                  <a:lumOff val="35000"/>
                </a:schemeClr>
              </a:solidFill>
              <a:sym typeface="+mn-ea"/>
            </a:endParaRPr>
          </a:p>
          <a:p>
            <a:pPr marL="0" marR="0" lvl="0" indent="0" algn="ctr" defTabSz="2304415" rtl="0" eaLnBrk="1" fontAlgn="auto" latinLnBrk="0" hangingPunct="1">
              <a:lnSpc>
                <a:spcPct val="100000"/>
              </a:lnSpc>
              <a:spcBef>
                <a:spcPts val="0"/>
              </a:spcBef>
              <a:spcAft>
                <a:spcPts val="0"/>
              </a:spcAft>
              <a:buClrTx/>
              <a:buSzTx/>
              <a:buFontTx/>
              <a:buNone/>
              <a:defRPr/>
            </a:pPr>
            <a:r>
              <a:rPr lang="en-US" altLang="zh-CN" dirty="0">
                <a:solidFill>
                  <a:schemeClr val="tx1">
                    <a:lumMod val="65000"/>
                    <a:lumOff val="35000"/>
                  </a:schemeClr>
                </a:solidFill>
                <a:sym typeface="+mn-ea"/>
              </a:rPr>
              <a:t>the problem and call the services</a:t>
            </a:r>
            <a:endParaRPr lang="zh-CN" altLang="en-US"/>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7784" t="20159" r="24556" b="30105"/>
          <a:stretch>
            <a:fillRect/>
          </a:stretch>
        </p:blipFill>
        <p:spPr>
          <a:xfrm>
            <a:off x="3368040" y="5643880"/>
            <a:ext cx="4014470" cy="2691765"/>
          </a:xfrm>
          <a:prstGeom prst="rect">
            <a:avLst/>
          </a:prstGeom>
        </p:spPr>
      </p:pic>
      <p:sp>
        <p:nvSpPr>
          <p:cNvPr id="26" name="文本框 24"/>
          <p:cNvSpPr txBox="1"/>
          <p:nvPr/>
        </p:nvSpPr>
        <p:spPr>
          <a:xfrm>
            <a:off x="1410970" y="8544560"/>
            <a:ext cx="8568690" cy="1198880"/>
          </a:xfrm>
          <a:prstGeom prst="rect">
            <a:avLst/>
          </a:prstGeom>
          <a:noFill/>
          <a:ln>
            <a:noFill/>
          </a:ln>
        </p:spPr>
        <p:txBody>
          <a:bodyPr wrap="square" rtlCol="0">
            <a:spAutoFit/>
          </a:bodyPr>
          <a:p>
            <a:pPr algn="ctr"/>
            <a:r>
              <a:rPr lang="en-US" altLang="zh-CN" sz="3600" dirty="0" smtClean="0">
                <a:solidFill>
                  <a:schemeClr val="accent5">
                    <a:lumMod val="75000"/>
                  </a:schemeClr>
                </a:solidFill>
                <a:latin typeface="Arial" panose="020B0604020202020204" pitchFamily="34" charset="0"/>
                <a:cs typeface="Arial" panose="020B0604020202020204" pitchFamily="34" charset="0"/>
              </a:rPr>
              <a:t>We’re sorry the number you have reached is not in service at this time </a:t>
            </a:r>
            <a:endParaRPr lang="en-US" altLang="zh-CN" sz="3600" dirty="0" smtClean="0">
              <a:solidFill>
                <a:schemeClr val="accent5">
                  <a:lumMod val="75000"/>
                </a:schemeClr>
              </a:solidFill>
              <a:latin typeface="Arial" panose="020B0604020202020204" pitchFamily="34" charset="0"/>
              <a:cs typeface="Arial" panose="020B0604020202020204" pitchFamily="34" charset="0"/>
            </a:endParaRPr>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200" y="5643880"/>
            <a:ext cx="7182485" cy="4099560"/>
          </a:xfrm>
          <a:prstGeom prst="rect">
            <a:avLst/>
          </a:prstGeom>
        </p:spPr>
      </p:pic>
      <p:sp>
        <p:nvSpPr>
          <p:cNvPr id="22" name="圆角矩形 21"/>
          <p:cNvSpPr/>
          <p:nvPr/>
        </p:nvSpPr>
        <p:spPr>
          <a:xfrm>
            <a:off x="6527800" y="10892790"/>
            <a:ext cx="9363710" cy="1495425"/>
          </a:xfrm>
          <a:prstGeom prst="roundRect">
            <a:avLst/>
          </a:prstGeom>
          <a:solidFill>
            <a:schemeClr val="bg2">
              <a:alpha val="63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24"/>
          <p:cNvSpPr txBox="1"/>
          <p:nvPr/>
        </p:nvSpPr>
        <p:spPr>
          <a:xfrm>
            <a:off x="7600950" y="11102340"/>
            <a:ext cx="7836535" cy="1076325"/>
          </a:xfrm>
          <a:prstGeom prst="rect">
            <a:avLst/>
          </a:prstGeom>
          <a:noFill/>
          <a:ln>
            <a:noFill/>
          </a:ln>
        </p:spPr>
        <p:txBody>
          <a:bodyPr wrap="square" rtlCol="0">
            <a:spAutoFit/>
          </a:bodyPr>
          <a:p>
            <a:pPr algn="ctr"/>
            <a:r>
              <a:rPr lang="en-US" altLang="zh-CN" sz="3200" dirty="0" smtClean="0">
                <a:solidFill>
                  <a:srgbClr val="FF5050"/>
                </a:solidFill>
                <a:latin typeface="Arial" panose="020B0604020202020204" pitchFamily="34" charset="0"/>
                <a:cs typeface="Arial" panose="020B0604020202020204" pitchFamily="34" charset="0"/>
              </a:rPr>
              <a:t>Not to mention, sometimes there is</a:t>
            </a:r>
            <a:r>
              <a:rPr lang="en-US" altLang="zh-CN" sz="3200" dirty="0" smtClean="0">
                <a:solidFill>
                  <a:srgbClr val="FF5050"/>
                </a:solidFill>
                <a:latin typeface="Arial" panose="020B0604020202020204" pitchFamily="34" charset="0"/>
                <a:cs typeface="Arial" panose="020B0604020202020204" pitchFamily="34" charset="0"/>
              </a:rPr>
              <a:t> no people answer the phone</a:t>
            </a:r>
            <a:r>
              <a:rPr lang="en-US" altLang="zh-CN" sz="1400" dirty="0" smtClean="0">
                <a:solidFill>
                  <a:srgbClr val="FF5050"/>
                </a:solidFill>
                <a:latin typeface="Arial" panose="020B0604020202020204" pitchFamily="34" charset="0"/>
                <a:cs typeface="Arial" panose="020B0604020202020204" pitchFamily="34" charset="0"/>
              </a:rPr>
              <a:t>!</a:t>
            </a:r>
            <a:endParaRPr lang="en-US" altLang="zh-CN" sz="1400" dirty="0" smtClean="0">
              <a:solidFill>
                <a:srgbClr val="FF5050"/>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0" y="-1587"/>
            <a:ext cx="23042563" cy="12961938"/>
          </a:xfrm>
          <a:prstGeom prst="rect">
            <a:avLst/>
          </a:prstGeom>
          <a:gradFill flip="none" rotWithShape="1">
            <a:gsLst>
              <a:gs pos="0">
                <a:schemeClr val="bg1">
                  <a:lumMod val="90000"/>
                </a:schemeClr>
              </a:gs>
              <a:gs pos="100000">
                <a:schemeClr val="bg1">
                  <a:shade val="100000"/>
                  <a:satMod val="115000"/>
                  <a:lumMod val="9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0" y="5400675"/>
            <a:ext cx="16129000" cy="36718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304415" rtl="0" eaLnBrk="1" fontAlgn="auto" latinLnBrk="0" hangingPunct="1">
              <a:lnSpc>
                <a:spcPct val="100000"/>
              </a:lnSpc>
              <a:spcBef>
                <a:spcPts val="0"/>
              </a:spcBef>
              <a:spcAft>
                <a:spcPts val="0"/>
              </a:spcAft>
              <a:buClrTx/>
              <a:buSzTx/>
              <a:buFontTx/>
              <a:buNone/>
              <a:defRPr/>
            </a:pPr>
            <a:endParaRPr kumimoji="0" lang="zh-CN" altLang="en-US" sz="4500" b="0" i="0" u="none" strike="noStrike" kern="1200" cap="none" spc="0" normalizeH="0" baseline="0" noProof="0">
              <a:ln>
                <a:noFill/>
              </a:ln>
              <a:solidFill>
                <a:schemeClr val="lt1"/>
              </a:solidFill>
              <a:effectLst/>
              <a:uLnTx/>
              <a:uFillTx/>
              <a:latin typeface="+mn-lt"/>
              <a:ea typeface="+mn-ea"/>
              <a:cs typeface="+mn-cs"/>
            </a:endParaRPr>
          </a:p>
        </p:txBody>
      </p:sp>
      <p:sp>
        <p:nvSpPr>
          <p:cNvPr id="5" name="文本框 4"/>
          <p:cNvSpPr txBox="1"/>
          <p:nvPr/>
        </p:nvSpPr>
        <p:spPr>
          <a:xfrm>
            <a:off x="1800225" y="1296988"/>
            <a:ext cx="3285490" cy="3553460"/>
          </a:xfrm>
          <a:prstGeom prst="rect">
            <a:avLst/>
          </a:prstGeom>
          <a:noFill/>
        </p:spPr>
        <p:txBody>
          <a:bodyPr wrap="none" rtlCol="0">
            <a:spAutoFit/>
          </a:bodyPr>
          <a:lstStyle/>
          <a:p>
            <a:pPr marR="0" defTabSz="2304415" fontAlgn="auto">
              <a:spcBef>
                <a:spcPts val="0"/>
              </a:spcBef>
              <a:spcAft>
                <a:spcPts val="0"/>
              </a:spcAft>
              <a:buClrTx/>
              <a:buSzTx/>
              <a:buFontTx/>
              <a:defRPr/>
            </a:pPr>
            <a:r>
              <a:rPr kumimoji="0" lang="en-US" altLang="zh-CN"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rPr>
              <a:t>02</a:t>
            </a:r>
            <a:endParaRPr kumimoji="0" lang="zh-CN" altLang="en-US" sz="22500" b="1" kern="1200" cap="none" spc="-300" normalizeH="0" baseline="0" noProof="0" dirty="0">
              <a:solidFill>
                <a:srgbClr val="6FBA2C"/>
              </a:solidFill>
              <a:latin typeface="Arial" panose="020B0604020202020204" pitchFamily="34" charset="0"/>
              <a:ea typeface="OPPOSans B" panose="00020600040101010101" pitchFamily="18" charset="-122"/>
              <a:cs typeface="Arial" panose="020B0604020202020204" pitchFamily="34" charset="0"/>
            </a:endParaRPr>
          </a:p>
        </p:txBody>
      </p:sp>
      <p:sp>
        <p:nvSpPr>
          <p:cNvPr id="5126" name="文本框 5"/>
          <p:cNvSpPr txBox="1"/>
          <p:nvPr/>
        </p:nvSpPr>
        <p:spPr>
          <a:xfrm>
            <a:off x="1560513" y="6697663"/>
            <a:ext cx="12876530" cy="963295"/>
          </a:xfrm>
          <a:prstGeom prst="rect">
            <a:avLst/>
          </a:prstGeom>
          <a:noFill/>
          <a:ln w="9525">
            <a:noFill/>
          </a:ln>
        </p:spPr>
        <p:txBody>
          <a:bodyPr wrap="none">
            <a:spAutoFit/>
          </a:bodyPr>
          <a:p>
            <a:pPr marR="0" algn="l" defTabSz="2304415" fontAlgn="auto">
              <a:lnSpc>
                <a:spcPts val="6800"/>
              </a:lnSpc>
              <a:spcBef>
                <a:spcPts val="0"/>
              </a:spcBef>
              <a:spcAft>
                <a:spcPts val="0"/>
              </a:spcAft>
              <a:buClrTx/>
              <a:buSzTx/>
              <a:buFontTx/>
              <a:defRPr/>
            </a:pPr>
            <a:r>
              <a:rPr lang="en-US" altLang="zh-CN" sz="6400" b="1" dirty="0">
                <a:solidFill>
                  <a:schemeClr val="bg1"/>
                </a:solidFill>
                <a:latin typeface="Arial" panose="020B0604020202020204" pitchFamily="34" charset="0"/>
                <a:cs typeface="Arial" panose="020B0604020202020204" pitchFamily="34" charset="0"/>
                <a:sym typeface="+mn-ea"/>
              </a:rPr>
              <a:t>The Importance of Smart System</a:t>
            </a:r>
            <a:endParaRPr lang="en-US" altLang="zh-CN" sz="6400" b="1" dirty="0">
              <a:solidFill>
                <a:schemeClr val="bg1"/>
              </a:solidFill>
              <a:latin typeface="Arial" panose="020B0604020202020204" pitchFamily="34" charset="0"/>
              <a:cs typeface="Arial" panose="020B0604020202020204" pitchFamily="34" charset="0"/>
            </a:endParaRPr>
          </a:p>
        </p:txBody>
      </p:sp>
      <p:pic>
        <p:nvPicPr>
          <p:cNvPr id="53" name="图片 52"/>
          <p:cNvPicPr>
            <a:picLocks noChangeAspect="1"/>
          </p:cNvPicPr>
          <p:nvPr/>
        </p:nvPicPr>
        <p:blipFill rotWithShape="1">
          <a:blip r:embed="rId1" cstate="print">
            <a:extLst>
              <a:ext uri="{28A0092B-C50C-407E-A947-70E740481C1C}">
                <a14:useLocalDpi xmlns:a14="http://schemas.microsoft.com/office/drawing/2010/main" val="0"/>
              </a:ext>
            </a:extLst>
          </a:blip>
          <a:srcRect r="29134"/>
          <a:stretch>
            <a:fillRect/>
          </a:stretch>
        </p:blipFill>
        <p:spPr>
          <a:xfrm>
            <a:off x="16129000" y="5400675"/>
            <a:ext cx="6913245" cy="3671570"/>
          </a:xfrm>
          <a:prstGeom prst="rect">
            <a:avLst/>
          </a:prstGeom>
        </p:spPr>
      </p:pic>
    </p:spTree>
  </p:cSld>
  <p:clrMapOvr>
    <a:masterClrMapping/>
  </p:clrMapOvr>
</p:sld>
</file>

<file path=ppt/tags/tag1.xml><?xml version="1.0" encoding="utf-8"?>
<p:tagLst xmlns:p="http://schemas.openxmlformats.org/presentationml/2006/main">
  <p:tag name="KSO_WM_UNIT_PLACING_PICTURE_USER_VIEWPORT" val="{&quot;height&quot;:20407.499212598424,&quot;width&quot;:18030}"/>
</p:tagLst>
</file>

<file path=ppt/tags/tag10.xml><?xml version="1.0" encoding="utf-8"?>
<p:tagLst xmlns:p="http://schemas.openxmlformats.org/presentationml/2006/main">
  <p:tag name="ISLIDE.DIAGRAM" val="282125"/>
</p:tagLst>
</file>

<file path=ppt/tags/tag11.xml><?xml version="1.0" encoding="utf-8"?>
<p:tagLst xmlns:p="http://schemas.openxmlformats.org/presentationml/2006/main">
  <p:tag name="KSO_WM_UNIT_PLACING_PICTURE_USER_VIEWPORT" val="{&quot;height&quot;:2722.5007874015746,&quot;width&quot;:7027.4992125984254}"/>
</p:tagLst>
</file>

<file path=ppt/tags/tag12.xml><?xml version="1.0" encoding="utf-8"?>
<p:tagLst xmlns:p="http://schemas.openxmlformats.org/presentationml/2006/main">
  <p:tag name="KSO_WM_UNIT_PLACING_PICTURE_USER_VIEWPORT" val="{&quot;height&quot;:2722.5007874015746,&quot;width&quot;:7027.4992125984254}"/>
</p:tagLst>
</file>

<file path=ppt/tags/tag13.xml><?xml version="1.0" encoding="utf-8"?>
<p:tagLst xmlns:p="http://schemas.openxmlformats.org/presentationml/2006/main">
  <p:tag name="KSO_WM_UNIT_PLACING_PICTURE_USER_VIEWPORT" val="{&quot;height&quot;:2722.5007874015746,&quot;width&quot;:7027.4992125984254}"/>
</p:tagLst>
</file>

<file path=ppt/tags/tag14.xml><?xml version="1.0" encoding="utf-8"?>
<p:tagLst xmlns:p="http://schemas.openxmlformats.org/presentationml/2006/main">
  <p:tag name="KSO_WM_UNIT_PLACING_PICTURE_USER_VIEWPORT" val="{&quot;height&quot;:7884,&quot;width&quot;:2208}"/>
</p:tagLst>
</file>

<file path=ppt/tags/tag15.xml><?xml version="1.0" encoding="utf-8"?>
<p:tagLst xmlns:p="http://schemas.openxmlformats.org/presentationml/2006/main">
  <p:tag name="KSO_WM_UNIT_PLACING_PICTURE_USER_VIEWPORT" val="{&quot;height&quot;:2722.5007874015746,&quot;width&quot;:7027.4992125984254}"/>
</p:tagLst>
</file>

<file path=ppt/tags/tag16.xml><?xml version="1.0" encoding="utf-8"?>
<p:tagLst xmlns:p="http://schemas.openxmlformats.org/presentationml/2006/main">
  <p:tag name="KSO_WM_UNIT_PLACING_PICTURE_USER_VIEWPORT" val="{&quot;height&quot;:3480,&quot;width&quot;:26574}"/>
</p:tagLst>
</file>

<file path=ppt/tags/tag17.xml><?xml version="1.0" encoding="utf-8"?>
<p:tagLst xmlns:p="http://schemas.openxmlformats.org/presentationml/2006/main">
  <p:tag name="KSO_WM_UNIT_PLACING_PICTURE_USER_VIEWPORT" val="{&quot;height&quot;:5001,&quot;width&quot;:7982}"/>
</p:tagLst>
</file>

<file path=ppt/tags/tag18.xml><?xml version="1.0" encoding="utf-8"?>
<p:tagLst xmlns:p="http://schemas.openxmlformats.org/presentationml/2006/main">
  <p:tag name="KSO_WM_UNIT_PLACING_PICTURE_USER_VIEWPORT" val="{&quot;height&quot;:2722.5007874015746,&quot;width&quot;:7027.4992125984254}"/>
</p:tagLst>
</file>

<file path=ppt/tags/tag19.xml><?xml version="1.0" encoding="utf-8"?>
<p:tagLst xmlns:p="http://schemas.openxmlformats.org/presentationml/2006/main">
  <p:tag name="KSO_WM_UNIT_PLACING_PICTURE_USER_VIEWPORT" val="{&quot;height&quot;:2722.5007874015746,&quot;width&quot;:7027.4992125984254}"/>
</p:tagLst>
</file>

<file path=ppt/tags/tag2.xml><?xml version="1.0" encoding="utf-8"?>
<p:tagLst xmlns:p="http://schemas.openxmlformats.org/presentationml/2006/main">
  <p:tag name="KSO_WM_UNIT_PLACING_PICTURE_USER_VIEWPORT" val="{&quot;height&quot;:2722.5007874015746,&quot;width&quot;:7027.4992125984254}"/>
</p:tagLst>
</file>

<file path=ppt/tags/tag20.xml><?xml version="1.0" encoding="utf-8"?>
<p:tagLst xmlns:p="http://schemas.openxmlformats.org/presentationml/2006/main">
  <p:tag name="KSO_WM_UNIT_PLACING_PICTURE_USER_VIEWPORT" val="{&quot;height&quot;:2722.5007874015746,&quot;width&quot;:7027.4992125984254}"/>
</p:tagLst>
</file>

<file path=ppt/tags/tag21.xml><?xml version="1.0" encoding="utf-8"?>
<p:tagLst xmlns:p="http://schemas.openxmlformats.org/presentationml/2006/main">
  <p:tag name="KSO_WM_UNIT_PLACING_PICTURE_USER_VIEWPORT" val="{&quot;height&quot;:2722.5007874015746,&quot;width&quot;:7027.4992125984254}"/>
</p:tagLst>
</file>

<file path=ppt/tags/tag22.xml><?xml version="1.0" encoding="utf-8"?>
<p:tagLst xmlns:p="http://schemas.openxmlformats.org/presentationml/2006/main">
  <p:tag name="KSO_WM_UNIT_PLACING_PICTURE_USER_VIEWPORT" val="{&quot;height&quot;:2722.5007874015746,&quot;width&quot;:7027.4992125984254}"/>
</p:tagLst>
</file>

<file path=ppt/tags/tag23.xml><?xml version="1.0" encoding="utf-8"?>
<p:tagLst xmlns:p="http://schemas.openxmlformats.org/presentationml/2006/main">
  <p:tag name="KSO_WM_UNIT_PLACING_PICTURE_USER_VIEWPORT" val="{&quot;height&quot;:2722.5007874015746,&quot;width&quot;:7027.4992125984254}"/>
</p:tagLst>
</file>

<file path=ppt/tags/tag24.xml><?xml version="1.0" encoding="utf-8"?>
<p:tagLst xmlns:p="http://schemas.openxmlformats.org/presentationml/2006/main">
  <p:tag name="KSO_WM_UNIT_PLACING_PICTURE_USER_VIEWPORT" val="{&quot;height&quot;:2722.5007874015746,&quot;width&quot;:7027.4992125984254}"/>
</p:tagLst>
</file>

<file path=ppt/tags/tag25.xml><?xml version="1.0" encoding="utf-8"?>
<p:tagLst xmlns:p="http://schemas.openxmlformats.org/presentationml/2006/main">
  <p:tag name="KSO_WM_UNIT_PLACING_PICTURE_USER_VIEWPORT" val="{&quot;height&quot;:2722.5007874015746,&quot;width&quot;:7027.4992125984254}"/>
</p:tagLst>
</file>

<file path=ppt/tags/tag26.xml><?xml version="1.0" encoding="utf-8"?>
<p:tagLst xmlns:p="http://schemas.openxmlformats.org/presentationml/2006/main">
  <p:tag name="KSO_WM_UNIT_PLACING_PICTURE_USER_VIEWPORT" val="{&quot;height&quot;:2722.5007874015746,&quot;width&quot;:7027.4992125984254}"/>
</p:tagLst>
</file>

<file path=ppt/tags/tag27.xml><?xml version="1.0" encoding="utf-8"?>
<p:tagLst xmlns:p="http://schemas.openxmlformats.org/presentationml/2006/main">
  <p:tag name="KSO_WM_UNIT_PLACING_PICTURE_USER_VIEWPORT" val="{&quot;height&quot;:2722.5007874015746,&quot;width&quot;:7027.4992125984254}"/>
</p:tagLst>
</file>

<file path=ppt/tags/tag28.xml><?xml version="1.0" encoding="utf-8"?>
<p:tagLst xmlns:p="http://schemas.openxmlformats.org/presentationml/2006/main">
  <p:tag name="KSO_WM_UNIT_PLACING_PICTURE_USER_VIEWPORT" val="{&quot;height&quot;:2722.5007874015746,&quot;width&quot;:7027.4992125984254}"/>
</p:tagLst>
</file>

<file path=ppt/tags/tag29.xml><?xml version="1.0" encoding="utf-8"?>
<p:tagLst xmlns:p="http://schemas.openxmlformats.org/presentationml/2006/main">
  <p:tag name="KSO_WM_UNIT_PLACING_PICTURE_USER_VIEWPORT" val="{&quot;height&quot;:2722.5007874015746,&quot;width&quot;:7027.4992125984254}"/>
</p:tagLst>
</file>

<file path=ppt/tags/tag3.xml><?xml version="1.0" encoding="utf-8"?>
<p:tagLst xmlns:p="http://schemas.openxmlformats.org/presentationml/2006/main">
  <p:tag name="KSO_WM_UNIT_PLACING_PICTURE_USER_VIEWPORT" val="{&quot;height&quot;:3137.636220472441,&quot;width&quot;:5569.7685039370081}"/>
</p:tagLst>
</file>

<file path=ppt/tags/tag30.xml><?xml version="1.0" encoding="utf-8"?>
<p:tagLst xmlns:p="http://schemas.openxmlformats.org/presentationml/2006/main">
  <p:tag name="KSO_WM_UNIT_PLACING_PICTURE_USER_VIEWPORT" val="{&quot;height&quot;:2722.5007874015746,&quot;width&quot;:7027.4992125984254}"/>
</p:tagLst>
</file>

<file path=ppt/tags/tag31.xml><?xml version="1.0" encoding="utf-8"?>
<p:tagLst xmlns:p="http://schemas.openxmlformats.org/presentationml/2006/main">
  <p:tag name="KSO_WM_UNIT_PLACING_PICTURE_USER_VIEWPORT" val="{&quot;height&quot;:2722.5007874015746,&quot;width&quot;:7027.4992125984254}"/>
</p:tagLst>
</file>

<file path=ppt/tags/tag32.xml><?xml version="1.0" encoding="utf-8"?>
<p:tagLst xmlns:p="http://schemas.openxmlformats.org/presentationml/2006/main">
  <p:tag name="KSO_WM_UNIT_PLACING_PICTURE_USER_VIEWPORT" val="{&quot;height&quot;:2722.5007874015746,&quot;width&quot;:7027.4992125984254}"/>
</p:tagLst>
</file>

<file path=ppt/tags/tag33.xml><?xml version="1.0" encoding="utf-8"?>
<p:tagLst xmlns:p="http://schemas.openxmlformats.org/presentationml/2006/main">
  <p:tag name="KSO_WM_UNIT_PLACING_PICTURE_USER_VIEWPORT" val="{&quot;height&quot;:2722.5007874015746,&quot;width&quot;:7027.4992125984254}"/>
</p:tagLst>
</file>

<file path=ppt/tags/tag34.xml><?xml version="1.0" encoding="utf-8"?>
<p:tagLst xmlns:p="http://schemas.openxmlformats.org/presentationml/2006/main">
  <p:tag name="KSO_WM_UNIT_PLACING_PICTURE_USER_VIEWPORT" val="{&quot;height&quot;:2722.5007874015746,&quot;width&quot;:7027.4992125984254}"/>
</p:tagLst>
</file>

<file path=ppt/tags/tag35.xml><?xml version="1.0" encoding="utf-8"?>
<p:tagLst xmlns:p="http://schemas.openxmlformats.org/presentationml/2006/main">
  <p:tag name="KSO_WM_UNIT_PLACING_PICTURE_USER_VIEWPORT" val="{&quot;height&quot;:2722.5007874015746,&quot;width&quot;:7027.4992125984254}"/>
</p:tagLst>
</file>

<file path=ppt/tags/tag36.xml><?xml version="1.0" encoding="utf-8"?>
<p:tagLst xmlns:p="http://schemas.openxmlformats.org/presentationml/2006/main">
  <p:tag name="KSO_WM_UNIT_PLACING_PICTURE_USER_VIEWPORT" val="{&quot;height&quot;:15442,&quot;width&quot;:23458}"/>
</p:tagLst>
</file>

<file path=ppt/tags/tag37.xml><?xml version="1.0" encoding="utf-8"?>
<p:tagLst xmlns:p="http://schemas.openxmlformats.org/presentationml/2006/main">
  <p:tag name="KSO_WM_UNIT_PLACING_PICTURE_USER_VIEWPORT" val="{&quot;height&quot;:8396,&quot;width&quot;:12592}"/>
</p:tagLst>
</file>

<file path=ppt/tags/tag38.xml><?xml version="1.0" encoding="utf-8"?>
<p:tagLst xmlns:p="http://schemas.openxmlformats.org/presentationml/2006/main">
  <p:tag name="KSO_WM_UNIT_PLACING_PICTURE_USER_VIEWPORT" val="{&quot;height&quot;:5753,&quot;width&quot;:11164}"/>
</p:tagLst>
</file>

<file path=ppt/tags/tag39.xml><?xml version="1.0" encoding="utf-8"?>
<p:tagLst xmlns:p="http://schemas.openxmlformats.org/presentationml/2006/main">
  <p:tag name="KSO_WM_UNIT_PLACING_PICTURE_USER_VIEWPORT" val="{&quot;height&quot;:2722.5007874015746,&quot;width&quot;:7027.4992125984254}"/>
</p:tagLst>
</file>

<file path=ppt/tags/tag4.xml><?xml version="1.0" encoding="utf-8"?>
<p:tagLst xmlns:p="http://schemas.openxmlformats.org/presentationml/2006/main">
  <p:tag name="KSO_WM_UNIT_PLACING_PICTURE_USER_VIEWPORT" val="{&quot;height&quot;:2722.5007874015746,&quot;width&quot;:7027.4992125984254}"/>
</p:tagLst>
</file>

<file path=ppt/tags/tag5.xml><?xml version="1.0" encoding="utf-8"?>
<p:tagLst xmlns:p="http://schemas.openxmlformats.org/presentationml/2006/main">
  <p:tag name="KSO_WM_UNIT_PLACING_PICTURE_USER_VIEWPORT" val="{&quot;height&quot;:2722.5007874015746,&quot;width&quot;:7027.4992125984254}"/>
</p:tagLst>
</file>

<file path=ppt/tags/tag6.xml><?xml version="1.0" encoding="utf-8"?>
<p:tagLst xmlns:p="http://schemas.openxmlformats.org/presentationml/2006/main">
  <p:tag name="KSO_WM_UNIT_PLACING_PICTURE_USER_VIEWPORT" val="{&quot;height&quot;:2722.5007874015746,&quot;width&quot;:7027.4992125984254}"/>
</p:tagLst>
</file>

<file path=ppt/tags/tag7.xml><?xml version="1.0" encoding="utf-8"?>
<p:tagLst xmlns:p="http://schemas.openxmlformats.org/presentationml/2006/main">
  <p:tag name="KSO_WM_UNIT_PLACING_PICTURE_USER_VIEWPORT" val="{&quot;height&quot;:2722.5007874015746,&quot;width&quot;:7027.4992125984254}"/>
</p:tagLst>
</file>

<file path=ppt/tags/tag8.xml><?xml version="1.0" encoding="utf-8"?>
<p:tagLst xmlns:p="http://schemas.openxmlformats.org/presentationml/2006/main">
  <p:tag name="KSO_WM_UNIT_PLACING_PICTURE_USER_VIEWPORT" val="{&quot;height&quot;:2722.5007874015746,&quot;width&quot;:7027.4992125984254}"/>
</p:tagLst>
</file>

<file path=ppt/tags/tag9.xml><?xml version="1.0" encoding="utf-8"?>
<p:tagLst xmlns:p="http://schemas.openxmlformats.org/presentationml/2006/main">
  <p:tag name="KSO_WM_UNIT_PLACING_PICTURE_USER_VIEWPORT" val="{&quot;height&quot;:2722.5007874015746,&quot;width&quot;:7027.499212598425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7588</Words>
  <Application>WPS 演示</Application>
  <PresentationFormat/>
  <Paragraphs>316</Paragraphs>
  <Slides>39</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39</vt:i4>
      </vt:variant>
    </vt:vector>
  </HeadingPairs>
  <TitlesOfParts>
    <vt:vector size="50" baseType="lpstr">
      <vt:lpstr>Arial</vt:lpstr>
      <vt:lpstr>宋体</vt:lpstr>
      <vt:lpstr>Wingdings</vt:lpstr>
      <vt:lpstr>Calibri</vt:lpstr>
      <vt:lpstr>微软雅黑</vt:lpstr>
      <vt:lpstr>OPPOSans B</vt:lpstr>
      <vt:lpstr>黑体</vt:lpstr>
      <vt:lpstr>Arial Unicode MS</vt:lpstr>
      <vt:lpstr>Malgun Gothic</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Han</cp:lastModifiedBy>
  <cp:revision>60</cp:revision>
  <dcterms:created xsi:type="dcterms:W3CDTF">2020-05-21T08:11:00Z</dcterms:created>
  <dcterms:modified xsi:type="dcterms:W3CDTF">2021-06-24T08:26:26Z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